
<file path=[Content_Types].xml><?xml version="1.0" encoding="utf-8"?>
<Types xmlns="http://schemas.openxmlformats.org/package/2006/content-types">
  <Default Extension="jpg" ContentType="image/jpeg"/>
  <Default Extension="m4a" ContentType="audio/mp4"/>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68" r:id="rId4"/>
  </p:sldMasterIdLst>
  <p:notesMasterIdLst>
    <p:notesMasterId r:id="rId12"/>
  </p:notesMasterIdLst>
  <p:sldIdLst>
    <p:sldId id="3825" r:id="rId5"/>
    <p:sldId id="3826" r:id="rId6"/>
    <p:sldId id="3827" r:id="rId7"/>
    <p:sldId id="3794" r:id="rId8"/>
    <p:sldId id="3831" r:id="rId9"/>
    <p:sldId id="3833" r:id="rId10"/>
    <p:sldId id="3834"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200" userDrawn="1">
          <p15:clr>
            <a:srgbClr val="A4A3A4"/>
          </p15:clr>
        </p15:guide>
        <p15:guide id="2" orient="horz" pos="3408" userDrawn="1">
          <p15:clr>
            <a:srgbClr val="A4A3A4"/>
          </p15:clr>
        </p15:guide>
        <p15:guide id="3" pos="6936" userDrawn="1">
          <p15:clr>
            <a:srgbClr val="A4A3A4"/>
          </p15:clr>
        </p15:guide>
        <p15:guide id="4" pos="744"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2" d="100"/>
          <a:sy n="82" d="100"/>
        </p:scale>
        <p:origin x="720" y="77"/>
      </p:cViewPr>
      <p:guideLst>
        <p:guide orient="horz" pos="1200"/>
        <p:guide orient="horz" pos="3408"/>
        <p:guide pos="6936"/>
        <p:guide pos="744"/>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presProps" Target="pres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notesMaster" Target="notesMasters/notesMaster1.xml"/><Relationship Id="rId17" Type="http://schemas.microsoft.com/office/2018/10/relationships/authors" Target="authors.xml"/><Relationship Id="rId2" Type="http://schemas.openxmlformats.org/officeDocument/2006/relationships/customXml" Target="../customXml/item2.xml"/><Relationship Id="rId16"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theme" Target="theme/theme1.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F5B3066-540F-4606-ADEC-65EB1C3E9627}" type="doc">
      <dgm:prSet loTypeId="urn:microsoft.com/office/officeart/2016/7/layout/BasicLinearProcessNumbered#1" loCatId="process" qsTypeId="urn:microsoft.com/office/officeart/2005/8/quickstyle/simple1" qsCatId="simple" csTypeId="urn:microsoft.com/office/officeart/2005/8/colors/colorful1" csCatId="colorful" phldr="1"/>
      <dgm:spPr/>
      <dgm:t>
        <a:bodyPr/>
        <a:lstStyle/>
        <a:p>
          <a:endParaRPr lang="en-US"/>
        </a:p>
      </dgm:t>
    </dgm:pt>
    <dgm:pt modelId="{198ACE8E-34F4-43E6-BB2E-1809B1CC58DC}">
      <dgm:prSet custT="1"/>
      <dgm:spPr>
        <a:solidFill>
          <a:schemeClr val="accent1">
            <a:lumMod val="20000"/>
            <a:lumOff val="80000"/>
            <a:alpha val="90000"/>
          </a:schemeClr>
        </a:solidFill>
        <a:ln>
          <a:noFill/>
        </a:ln>
      </dgm:spPr>
      <dgm:t>
        <a:bodyPr/>
        <a:lstStyle/>
        <a:p>
          <a:r>
            <a:rPr lang="en-US" sz="900" dirty="0"/>
            <a:t>Our game's user interface is one of its most appealing aspects because it is fluid and simple to use. A world of rock-crushing, paper-covering, and scissor-cutting action awaits you as soon as the game launches, welcoming you with breathtaking images and a modern design. The immersive experience we've created just for you will astound you, so get ready.</a:t>
          </a:r>
        </a:p>
      </dgm:t>
    </dgm:pt>
    <dgm:pt modelId="{49F555B2-B165-4CB6-8578-DF4BCD791ABF}" type="parTrans" cxnId="{8327A44B-5326-4A8B-9B23-A3D3C09A16F3}">
      <dgm:prSet/>
      <dgm:spPr/>
      <dgm:t>
        <a:bodyPr/>
        <a:lstStyle/>
        <a:p>
          <a:endParaRPr lang="en-US"/>
        </a:p>
      </dgm:t>
    </dgm:pt>
    <dgm:pt modelId="{C54063C4-24CD-4834-9424-53756AE38C6B}" type="sibTrans" cxnId="{8327A44B-5326-4A8B-9B23-A3D3C09A16F3}">
      <dgm:prSet phldrT="1" phldr="0"/>
      <dgm:spPr>
        <a:solidFill>
          <a:schemeClr val="accent1"/>
        </a:solidFill>
        <a:ln>
          <a:noFill/>
        </a:ln>
      </dgm:spPr>
      <dgm:t>
        <a:bodyPr/>
        <a:lstStyle/>
        <a:p>
          <a:r>
            <a:rPr lang="en-US"/>
            <a:t>1</a:t>
          </a:r>
          <a:endParaRPr lang="en-US" dirty="0"/>
        </a:p>
      </dgm:t>
    </dgm:pt>
    <dgm:pt modelId="{0F6BA1FB-59E5-4F16-A7B4-1533BB1F09E4}">
      <dgm:prSet/>
      <dgm:spPr>
        <a:solidFill>
          <a:schemeClr val="accent2">
            <a:lumMod val="20000"/>
            <a:lumOff val="80000"/>
            <a:alpha val="90000"/>
          </a:schemeClr>
        </a:solidFill>
        <a:ln>
          <a:noFill/>
        </a:ln>
      </dgm:spPr>
      <dgm:t>
        <a:bodyPr/>
        <a:lstStyle/>
        <a:p>
          <a:r>
            <a:rPr lang="en-US" dirty="0"/>
            <a:t>That's not all, though! With the animated countdown element in our game, each round is given a special twist that ups the excitement. Your excitement will grow as the seconds pass, making each choice more thrilling than the one before it. Can you perform at your best under pressure?</a:t>
          </a:r>
        </a:p>
      </dgm:t>
    </dgm:pt>
    <dgm:pt modelId="{6A557BB1-C0DD-44CB-8745-CE5481476209}" type="parTrans" cxnId="{F0FA65E5-FB81-4E7A-9467-65363565F4A0}">
      <dgm:prSet/>
      <dgm:spPr/>
      <dgm:t>
        <a:bodyPr/>
        <a:lstStyle/>
        <a:p>
          <a:endParaRPr lang="en-US"/>
        </a:p>
      </dgm:t>
    </dgm:pt>
    <dgm:pt modelId="{7DBF5CB5-29DD-4671-A0F3-981D48571500}" type="sibTrans" cxnId="{F0FA65E5-FB81-4E7A-9467-65363565F4A0}">
      <dgm:prSet phldrT="2" phldr="0"/>
      <dgm:spPr>
        <a:solidFill>
          <a:schemeClr val="accent2"/>
        </a:solidFill>
        <a:ln>
          <a:noFill/>
        </a:ln>
      </dgm:spPr>
      <dgm:t>
        <a:bodyPr/>
        <a:lstStyle/>
        <a:p>
          <a:r>
            <a:rPr lang="en-US"/>
            <a:t>2</a:t>
          </a:r>
          <a:endParaRPr lang="en-US" dirty="0"/>
        </a:p>
      </dgm:t>
    </dgm:pt>
    <dgm:pt modelId="{1D096F01-AEA8-401D-8348-98E9A81F3CE0}">
      <dgm:prSet custT="1"/>
      <dgm:spPr>
        <a:solidFill>
          <a:schemeClr val="accent4">
            <a:lumMod val="20000"/>
            <a:lumOff val="80000"/>
            <a:alpha val="90000"/>
          </a:schemeClr>
        </a:solidFill>
        <a:ln>
          <a:noFill/>
        </a:ln>
      </dgm:spPr>
      <dgm:t>
        <a:bodyPr/>
        <a:lstStyle/>
        <a:p>
          <a:r>
            <a:rPr lang="en-US" sz="800" dirty="0"/>
            <a:t>The excitement heightens as the countdown starts. From three to two and finally to one, you'll observe the numbers decreasing. </a:t>
          </a:r>
        </a:p>
        <a:p>
          <a:endParaRPr lang="en-US" sz="800" dirty="0"/>
        </a:p>
        <a:p>
          <a:r>
            <a:rPr lang="en-US" sz="800" dirty="0"/>
            <a:t>You have a decision to make during the countdown. Before the countdown approaches zero, will you choose your action swiftly from the available options? </a:t>
          </a:r>
        </a:p>
        <a:p>
          <a:r>
            <a:rPr lang="en-US" sz="800" dirty="0"/>
            <a:t>You need to think quickly and take quick action increases with each passing second</a:t>
          </a:r>
          <a:r>
            <a:rPr lang="en-US" sz="1050" dirty="0"/>
            <a:t>.</a:t>
          </a:r>
        </a:p>
      </dgm:t>
    </dgm:pt>
    <dgm:pt modelId="{6088456C-4B73-4948-985C-DD954DEF44EF}" type="sibTrans" cxnId="{FD2381C0-DA6F-4859-90D6-313730044E7C}">
      <dgm:prSet phldrT="3" phldr="0"/>
      <dgm:spPr>
        <a:solidFill>
          <a:schemeClr val="accent4"/>
        </a:solidFill>
        <a:ln>
          <a:noFill/>
        </a:ln>
      </dgm:spPr>
      <dgm:t>
        <a:bodyPr/>
        <a:lstStyle/>
        <a:p>
          <a:r>
            <a:rPr lang="en-US"/>
            <a:t>3</a:t>
          </a:r>
          <a:endParaRPr lang="en-US" dirty="0"/>
        </a:p>
      </dgm:t>
    </dgm:pt>
    <dgm:pt modelId="{AB9DA1CE-0370-48BB-8362-3A4CBF7FFB29}" type="parTrans" cxnId="{FD2381C0-DA6F-4859-90D6-313730044E7C}">
      <dgm:prSet/>
      <dgm:spPr/>
      <dgm:t>
        <a:bodyPr/>
        <a:lstStyle/>
        <a:p>
          <a:endParaRPr lang="en-US"/>
        </a:p>
      </dgm:t>
    </dgm:pt>
    <dgm:pt modelId="{6CECE6B2-CB51-4C31-A479-2C018482C2DA}">
      <dgm:prSet custT="1"/>
      <dgm:spPr/>
      <dgm:t>
        <a:bodyPr/>
        <a:lstStyle/>
        <a:p>
          <a:r>
            <a:rPr lang="en-US" sz="1050" dirty="0"/>
            <a:t>You have the option to begin a new game after </a:t>
          </a:r>
          <a:r>
            <a:rPr lang="tr-TR" sz="1050" dirty="0" err="1"/>
            <a:t>each</a:t>
          </a:r>
          <a:r>
            <a:rPr lang="tr-TR" sz="1050" dirty="0"/>
            <a:t> </a:t>
          </a:r>
          <a:r>
            <a:rPr lang="en-US" sz="1050" dirty="0"/>
            <a:t>competition in our game. Would you like to rematch your opponent? Simply press the play button, and the heart-pounding action resumes, guaranteeing countless hours of friendly competition.</a:t>
          </a:r>
        </a:p>
      </dgm:t>
    </dgm:pt>
    <dgm:pt modelId="{5BB8F862-4143-4070-B8E9-BF12226436E6}" type="parTrans" cxnId="{F49C52A9-0509-49F7-A8F0-D0E5B3BED270}">
      <dgm:prSet/>
      <dgm:spPr/>
      <dgm:t>
        <a:bodyPr/>
        <a:lstStyle/>
        <a:p>
          <a:endParaRPr lang="en-US"/>
        </a:p>
      </dgm:t>
    </dgm:pt>
    <dgm:pt modelId="{BB91258B-9702-43A1-BAE1-7ECF73472C23}" type="sibTrans" cxnId="{F49C52A9-0509-49F7-A8F0-D0E5B3BED270}">
      <dgm:prSet phldrT="4" phldr="0"/>
      <dgm:spPr/>
      <dgm:t>
        <a:bodyPr/>
        <a:lstStyle/>
        <a:p>
          <a:r>
            <a:rPr lang="en-US"/>
            <a:t>4</a:t>
          </a:r>
          <a:endParaRPr lang="en-US" dirty="0"/>
        </a:p>
      </dgm:t>
    </dgm:pt>
    <dgm:pt modelId="{869C0C7E-BD0C-4E5F-8D96-6B8EEC39B952}" type="pres">
      <dgm:prSet presAssocID="{0F5B3066-540F-4606-ADEC-65EB1C3E9627}" presName="Name0" presStyleCnt="0">
        <dgm:presLayoutVars>
          <dgm:animLvl val="lvl"/>
          <dgm:resizeHandles val="exact"/>
        </dgm:presLayoutVars>
      </dgm:prSet>
      <dgm:spPr/>
    </dgm:pt>
    <dgm:pt modelId="{A1C50682-E81A-4719-9746-6B052BFB6DD3}" type="pres">
      <dgm:prSet presAssocID="{198ACE8E-34F4-43E6-BB2E-1809B1CC58DC}" presName="compositeNode" presStyleCnt="0">
        <dgm:presLayoutVars>
          <dgm:bulletEnabled val="1"/>
        </dgm:presLayoutVars>
      </dgm:prSet>
      <dgm:spPr/>
    </dgm:pt>
    <dgm:pt modelId="{1896CBD6-4A99-4E4A-A270-A70AEFBAAF7E}" type="pres">
      <dgm:prSet presAssocID="{198ACE8E-34F4-43E6-BB2E-1809B1CC58DC}" presName="bgRect" presStyleLbl="bgAccFollowNode1" presStyleIdx="0" presStyleCnt="4" custScaleX="179980" custScaleY="161546" custLinFactNeighborX="19430" custLinFactNeighborY="1639"/>
      <dgm:spPr/>
    </dgm:pt>
    <dgm:pt modelId="{9C3A7F13-9585-42DF-AD32-B56F82B123C8}" type="pres">
      <dgm:prSet presAssocID="{C54063C4-24CD-4834-9424-53756AE38C6B}" presName="sibTransNodeCircle" presStyleLbl="alignNode1" presStyleIdx="0" presStyleCnt="8" custLinFactNeighborX="5743" custLinFactNeighborY="-57740">
        <dgm:presLayoutVars>
          <dgm:chMax val="0"/>
          <dgm:bulletEnabled/>
        </dgm:presLayoutVars>
      </dgm:prSet>
      <dgm:spPr/>
    </dgm:pt>
    <dgm:pt modelId="{923B2301-552B-45D2-9EF0-53A10AA17FC6}" type="pres">
      <dgm:prSet presAssocID="{198ACE8E-34F4-43E6-BB2E-1809B1CC58DC}" presName="bottomLine" presStyleLbl="alignNode1" presStyleIdx="1" presStyleCnt="8" custFlipVert="1" custScaleX="116409" custScaleY="2000000" custLinFactY="460002778" custLinFactNeighborX="-12356" custLinFactNeighborY="460100000">
        <dgm:presLayoutVars/>
      </dgm:prSet>
      <dgm:spPr>
        <a:ln>
          <a:solidFill>
            <a:schemeClr val="accent1"/>
          </a:solidFill>
        </a:ln>
      </dgm:spPr>
    </dgm:pt>
    <dgm:pt modelId="{1636F17A-F9E0-460B-890B-A46A6E583FD1}" type="pres">
      <dgm:prSet presAssocID="{198ACE8E-34F4-43E6-BB2E-1809B1CC58DC}" presName="nodeText" presStyleLbl="bgAccFollowNode1" presStyleIdx="0" presStyleCnt="4">
        <dgm:presLayoutVars>
          <dgm:bulletEnabled val="1"/>
        </dgm:presLayoutVars>
      </dgm:prSet>
      <dgm:spPr/>
    </dgm:pt>
    <dgm:pt modelId="{CE18CCA6-9206-4DD7-BE09-5291C62117AB}" type="pres">
      <dgm:prSet presAssocID="{C54063C4-24CD-4834-9424-53756AE38C6B}" presName="sibTrans" presStyleCnt="0"/>
      <dgm:spPr/>
    </dgm:pt>
    <dgm:pt modelId="{B75A207A-E561-4A33-8860-3580568F46B8}" type="pres">
      <dgm:prSet presAssocID="{0F6BA1FB-59E5-4F16-A7B4-1533BB1F09E4}" presName="compositeNode" presStyleCnt="0">
        <dgm:presLayoutVars>
          <dgm:bulletEnabled val="1"/>
        </dgm:presLayoutVars>
      </dgm:prSet>
      <dgm:spPr/>
    </dgm:pt>
    <dgm:pt modelId="{02F7283A-0FC3-4AF1-AA94-0270DC0B1C33}" type="pres">
      <dgm:prSet presAssocID="{0F6BA1FB-59E5-4F16-A7B4-1533BB1F09E4}" presName="bgRect" presStyleLbl="bgAccFollowNode1" presStyleIdx="1" presStyleCnt="4" custScaleX="152888" custScaleY="161015" custLinFactNeighborX="2475" custLinFactNeighborY="3093"/>
      <dgm:spPr/>
    </dgm:pt>
    <dgm:pt modelId="{C08FC467-91FE-48BD-B243-273925C2B75A}" type="pres">
      <dgm:prSet presAssocID="{7DBF5CB5-29DD-4671-A0F3-981D48571500}" presName="sibTransNodeCircle" presStyleLbl="alignNode1" presStyleIdx="2" presStyleCnt="8" custScaleX="114940" custScaleY="112394" custLinFactNeighborX="3371" custLinFactNeighborY="-61750">
        <dgm:presLayoutVars>
          <dgm:chMax val="0"/>
          <dgm:bulletEnabled/>
        </dgm:presLayoutVars>
      </dgm:prSet>
      <dgm:spPr/>
    </dgm:pt>
    <dgm:pt modelId="{DE393E47-CBB6-4D77-A342-C9AFD9FC8CB6}" type="pres">
      <dgm:prSet presAssocID="{0F6BA1FB-59E5-4F16-A7B4-1533BB1F09E4}" presName="bottomLine" presStyleLbl="alignNode1" presStyleIdx="3" presStyleCnt="8" custLinFactY="539400000" custLinFactNeighborX="-16283" custLinFactNeighborY="539494445">
        <dgm:presLayoutVars/>
      </dgm:prSet>
      <dgm:spPr>
        <a:ln>
          <a:solidFill>
            <a:schemeClr val="accent2"/>
          </a:solidFill>
        </a:ln>
      </dgm:spPr>
    </dgm:pt>
    <dgm:pt modelId="{6209B655-7BD8-4C2E-802B-7A837190A817}" type="pres">
      <dgm:prSet presAssocID="{0F6BA1FB-59E5-4F16-A7B4-1533BB1F09E4}" presName="nodeText" presStyleLbl="bgAccFollowNode1" presStyleIdx="1" presStyleCnt="4">
        <dgm:presLayoutVars>
          <dgm:bulletEnabled val="1"/>
        </dgm:presLayoutVars>
      </dgm:prSet>
      <dgm:spPr/>
    </dgm:pt>
    <dgm:pt modelId="{44DA27FB-BF39-4511-84EF-E3EA3F12D2B6}" type="pres">
      <dgm:prSet presAssocID="{7DBF5CB5-29DD-4671-A0F3-981D48571500}" presName="sibTrans" presStyleCnt="0"/>
      <dgm:spPr/>
    </dgm:pt>
    <dgm:pt modelId="{9ED209A7-CD15-4C32-9372-A0384698B942}" type="pres">
      <dgm:prSet presAssocID="{1D096F01-AEA8-401D-8348-98E9A81F3CE0}" presName="compositeNode" presStyleCnt="0">
        <dgm:presLayoutVars>
          <dgm:bulletEnabled val="1"/>
        </dgm:presLayoutVars>
      </dgm:prSet>
      <dgm:spPr/>
    </dgm:pt>
    <dgm:pt modelId="{B5DA272C-701A-4327-802B-15E4D04DF389}" type="pres">
      <dgm:prSet presAssocID="{1D096F01-AEA8-401D-8348-98E9A81F3CE0}" presName="bgRect" presStyleLbl="bgAccFollowNode1" presStyleIdx="2" presStyleCnt="4" custScaleX="127928" custScaleY="143197" custLinFactNeighborX="-3290" custLinFactNeighborY="2624"/>
      <dgm:spPr/>
    </dgm:pt>
    <dgm:pt modelId="{4104A2F1-FB99-4C42-8067-46B8EEEC9610}" type="pres">
      <dgm:prSet presAssocID="{6088456C-4B73-4948-985C-DD954DEF44EF}" presName="sibTransNodeCircle" presStyleLbl="alignNode1" presStyleIdx="4" presStyleCnt="8" custLinFactNeighborX="-6771" custLinFactNeighborY="-60384">
        <dgm:presLayoutVars>
          <dgm:chMax val="0"/>
          <dgm:bulletEnabled/>
        </dgm:presLayoutVars>
      </dgm:prSet>
      <dgm:spPr/>
    </dgm:pt>
    <dgm:pt modelId="{2EB92C72-3528-4913-AFF6-FF0B4F338399}" type="pres">
      <dgm:prSet presAssocID="{1D096F01-AEA8-401D-8348-98E9A81F3CE0}" presName="bottomLine" presStyleLbl="alignNode1" presStyleIdx="5" presStyleCnt="8" custScaleX="101754" custScaleY="2000000" custLinFactY="1069100000" custLinFactNeighborX="-6973" custLinFactNeighborY="1069165278">
        <dgm:presLayoutVars/>
      </dgm:prSet>
      <dgm:spPr>
        <a:solidFill>
          <a:schemeClr val="accent4"/>
        </a:solidFill>
        <a:ln>
          <a:solidFill>
            <a:schemeClr val="accent4"/>
          </a:solidFill>
        </a:ln>
      </dgm:spPr>
    </dgm:pt>
    <dgm:pt modelId="{74E21D92-0946-4075-ABB7-F58F125D081F}" type="pres">
      <dgm:prSet presAssocID="{1D096F01-AEA8-401D-8348-98E9A81F3CE0}" presName="nodeText" presStyleLbl="bgAccFollowNode1" presStyleIdx="2" presStyleCnt="4">
        <dgm:presLayoutVars>
          <dgm:bulletEnabled val="1"/>
        </dgm:presLayoutVars>
      </dgm:prSet>
      <dgm:spPr/>
    </dgm:pt>
    <dgm:pt modelId="{E7F9CACB-FE98-4F37-853A-1B05B4BF4385}" type="pres">
      <dgm:prSet presAssocID="{6088456C-4B73-4948-985C-DD954DEF44EF}" presName="sibTrans" presStyleCnt="0"/>
      <dgm:spPr/>
    </dgm:pt>
    <dgm:pt modelId="{D77ACD29-E1D6-4856-90A1-A05F173F7F31}" type="pres">
      <dgm:prSet presAssocID="{6CECE6B2-CB51-4C31-A479-2C018482C2DA}" presName="compositeNode" presStyleCnt="0">
        <dgm:presLayoutVars>
          <dgm:bulletEnabled val="1"/>
        </dgm:presLayoutVars>
      </dgm:prSet>
      <dgm:spPr/>
    </dgm:pt>
    <dgm:pt modelId="{B8A200AD-D3E0-4717-82F9-1F28EEF4C9C2}" type="pres">
      <dgm:prSet presAssocID="{6CECE6B2-CB51-4C31-A479-2C018482C2DA}" presName="bgRect" presStyleLbl="bgAccFollowNode1" presStyleIdx="3" presStyleCnt="4" custScaleY="143197" custLinFactNeighborX="4868" custLinFactNeighborY="1906"/>
      <dgm:spPr/>
    </dgm:pt>
    <dgm:pt modelId="{B987DC0D-D9B8-4BBA-93F1-968F77696F94}" type="pres">
      <dgm:prSet presAssocID="{BB91258B-9702-43A1-BAE1-7ECF73472C23}" presName="sibTransNodeCircle" presStyleLbl="alignNode1" presStyleIdx="6" presStyleCnt="8" custLinFactNeighborX="-11842" custLinFactNeighborY="-45076">
        <dgm:presLayoutVars>
          <dgm:chMax val="0"/>
          <dgm:bulletEnabled/>
        </dgm:presLayoutVars>
      </dgm:prSet>
      <dgm:spPr/>
    </dgm:pt>
    <dgm:pt modelId="{89B9AA16-832B-4CED-8862-D7BB8881A108}" type="pres">
      <dgm:prSet presAssocID="{6CECE6B2-CB51-4C31-A479-2C018482C2DA}" presName="bottomLine" presStyleLbl="alignNode1" presStyleIdx="7" presStyleCnt="8" custLinFactY="511875000" custLinFactNeighborX="-2705" custLinFactNeighborY="511900000">
        <dgm:presLayoutVars/>
      </dgm:prSet>
      <dgm:spPr/>
    </dgm:pt>
    <dgm:pt modelId="{47D8ABBD-A361-46BE-9D6D-F3C1D23D8B30}" type="pres">
      <dgm:prSet presAssocID="{6CECE6B2-CB51-4C31-A479-2C018482C2DA}" presName="nodeText" presStyleLbl="bgAccFollowNode1" presStyleIdx="3" presStyleCnt="4">
        <dgm:presLayoutVars>
          <dgm:bulletEnabled val="1"/>
        </dgm:presLayoutVars>
      </dgm:prSet>
      <dgm:spPr/>
    </dgm:pt>
  </dgm:ptLst>
  <dgm:cxnLst>
    <dgm:cxn modelId="{F47EB913-8831-49CC-ABE6-AB555FA6F993}" type="presOf" srcId="{6088456C-4B73-4948-985C-DD954DEF44EF}" destId="{4104A2F1-FB99-4C42-8067-46B8EEEC9610}" srcOrd="0" destOrd="0" presId="urn:microsoft.com/office/officeart/2016/7/layout/BasicLinearProcessNumbered#1"/>
    <dgm:cxn modelId="{EB7FE821-06C9-4CFA-BBFF-63BF8C7F1444}" type="presOf" srcId="{198ACE8E-34F4-43E6-BB2E-1809B1CC58DC}" destId="{1896CBD6-4A99-4E4A-A270-A70AEFBAAF7E}" srcOrd="0" destOrd="0" presId="urn:microsoft.com/office/officeart/2016/7/layout/BasicLinearProcessNumbered#1"/>
    <dgm:cxn modelId="{A7465026-5EB9-4359-B2CA-62409A490278}" type="presOf" srcId="{0F5B3066-540F-4606-ADEC-65EB1C3E9627}" destId="{869C0C7E-BD0C-4E5F-8D96-6B8EEC39B952}" srcOrd="0" destOrd="0" presId="urn:microsoft.com/office/officeart/2016/7/layout/BasicLinearProcessNumbered#1"/>
    <dgm:cxn modelId="{500C1428-BAD2-4EA1-AAAB-CD4D6F648C0B}" type="presOf" srcId="{0F6BA1FB-59E5-4F16-A7B4-1533BB1F09E4}" destId="{02F7283A-0FC3-4AF1-AA94-0270DC0B1C33}" srcOrd="0" destOrd="0" presId="urn:microsoft.com/office/officeart/2016/7/layout/BasicLinearProcessNumbered#1"/>
    <dgm:cxn modelId="{619E3C68-1E17-487D-ABC8-EB727F4952A3}" type="presOf" srcId="{C54063C4-24CD-4834-9424-53756AE38C6B}" destId="{9C3A7F13-9585-42DF-AD32-B56F82B123C8}" srcOrd="0" destOrd="0" presId="urn:microsoft.com/office/officeart/2016/7/layout/BasicLinearProcessNumbered#1"/>
    <dgm:cxn modelId="{F4BF496B-2EAC-4B21-A290-8C4A35AC4213}" type="presOf" srcId="{7DBF5CB5-29DD-4671-A0F3-981D48571500}" destId="{C08FC467-91FE-48BD-B243-273925C2B75A}" srcOrd="0" destOrd="0" presId="urn:microsoft.com/office/officeart/2016/7/layout/BasicLinearProcessNumbered#1"/>
    <dgm:cxn modelId="{8327A44B-5326-4A8B-9B23-A3D3C09A16F3}" srcId="{0F5B3066-540F-4606-ADEC-65EB1C3E9627}" destId="{198ACE8E-34F4-43E6-BB2E-1809B1CC58DC}" srcOrd="0" destOrd="0" parTransId="{49F555B2-B165-4CB6-8578-DF4BCD791ABF}" sibTransId="{C54063C4-24CD-4834-9424-53756AE38C6B}"/>
    <dgm:cxn modelId="{2E8EE86D-D18A-48C5-817B-661FEDBE5EB5}" type="presOf" srcId="{0F6BA1FB-59E5-4F16-A7B4-1533BB1F09E4}" destId="{6209B655-7BD8-4C2E-802B-7A837190A817}" srcOrd="1" destOrd="0" presId="urn:microsoft.com/office/officeart/2016/7/layout/BasicLinearProcessNumbered#1"/>
    <dgm:cxn modelId="{1F1109A7-6240-4C6D-A7B3-D1F9F330AE83}" type="presOf" srcId="{6CECE6B2-CB51-4C31-A479-2C018482C2DA}" destId="{B8A200AD-D3E0-4717-82F9-1F28EEF4C9C2}" srcOrd="0" destOrd="0" presId="urn:microsoft.com/office/officeart/2016/7/layout/BasicLinearProcessNumbered#1"/>
    <dgm:cxn modelId="{F49C52A9-0509-49F7-A8F0-D0E5B3BED270}" srcId="{0F5B3066-540F-4606-ADEC-65EB1C3E9627}" destId="{6CECE6B2-CB51-4C31-A479-2C018482C2DA}" srcOrd="3" destOrd="0" parTransId="{5BB8F862-4143-4070-B8E9-BF12226436E6}" sibTransId="{BB91258B-9702-43A1-BAE1-7ECF73472C23}"/>
    <dgm:cxn modelId="{AA103CB4-BE4E-4C3C-8A8A-83391F2FB47F}" type="presOf" srcId="{1D096F01-AEA8-401D-8348-98E9A81F3CE0}" destId="{B5DA272C-701A-4327-802B-15E4D04DF389}" srcOrd="0" destOrd="0" presId="urn:microsoft.com/office/officeart/2016/7/layout/BasicLinearProcessNumbered#1"/>
    <dgm:cxn modelId="{EC143BBE-149C-4B2B-96B6-7B3C8595B821}" type="presOf" srcId="{1D096F01-AEA8-401D-8348-98E9A81F3CE0}" destId="{74E21D92-0946-4075-ABB7-F58F125D081F}" srcOrd="1" destOrd="0" presId="urn:microsoft.com/office/officeart/2016/7/layout/BasicLinearProcessNumbered#1"/>
    <dgm:cxn modelId="{FD2381C0-DA6F-4859-90D6-313730044E7C}" srcId="{0F5B3066-540F-4606-ADEC-65EB1C3E9627}" destId="{1D096F01-AEA8-401D-8348-98E9A81F3CE0}" srcOrd="2" destOrd="0" parTransId="{AB9DA1CE-0370-48BB-8362-3A4CBF7FFB29}" sibTransId="{6088456C-4B73-4948-985C-DD954DEF44EF}"/>
    <dgm:cxn modelId="{9614A7CD-1544-4D2E-A0BE-501E2C2D4537}" type="presOf" srcId="{6CECE6B2-CB51-4C31-A479-2C018482C2DA}" destId="{47D8ABBD-A361-46BE-9D6D-F3C1D23D8B30}" srcOrd="1" destOrd="0" presId="urn:microsoft.com/office/officeart/2016/7/layout/BasicLinearProcessNumbered#1"/>
    <dgm:cxn modelId="{8CB3EED4-728A-4D4F-ACB4-5DD629623D8A}" type="presOf" srcId="{198ACE8E-34F4-43E6-BB2E-1809B1CC58DC}" destId="{1636F17A-F9E0-460B-890B-A46A6E583FD1}" srcOrd="1" destOrd="0" presId="urn:microsoft.com/office/officeart/2016/7/layout/BasicLinearProcessNumbered#1"/>
    <dgm:cxn modelId="{6FB30EE2-AEB8-4FD2-BD83-6B3E7F0D6717}" type="presOf" srcId="{BB91258B-9702-43A1-BAE1-7ECF73472C23}" destId="{B987DC0D-D9B8-4BBA-93F1-968F77696F94}" srcOrd="0" destOrd="0" presId="urn:microsoft.com/office/officeart/2016/7/layout/BasicLinearProcessNumbered#1"/>
    <dgm:cxn modelId="{F0FA65E5-FB81-4E7A-9467-65363565F4A0}" srcId="{0F5B3066-540F-4606-ADEC-65EB1C3E9627}" destId="{0F6BA1FB-59E5-4F16-A7B4-1533BB1F09E4}" srcOrd="1" destOrd="0" parTransId="{6A557BB1-C0DD-44CB-8745-CE5481476209}" sibTransId="{7DBF5CB5-29DD-4671-A0F3-981D48571500}"/>
    <dgm:cxn modelId="{6FD83AE8-DB7F-4EFE-8F0A-58735E6AEC64}" type="presParOf" srcId="{869C0C7E-BD0C-4E5F-8D96-6B8EEC39B952}" destId="{A1C50682-E81A-4719-9746-6B052BFB6DD3}" srcOrd="0" destOrd="0" presId="urn:microsoft.com/office/officeart/2016/7/layout/BasicLinearProcessNumbered#1"/>
    <dgm:cxn modelId="{AA17009A-379B-43BE-97BA-12B67036AD90}" type="presParOf" srcId="{A1C50682-E81A-4719-9746-6B052BFB6DD3}" destId="{1896CBD6-4A99-4E4A-A270-A70AEFBAAF7E}" srcOrd="0" destOrd="0" presId="urn:microsoft.com/office/officeart/2016/7/layout/BasicLinearProcessNumbered#1"/>
    <dgm:cxn modelId="{6D85C09F-1D0A-406F-9396-06638BA4FD92}" type="presParOf" srcId="{A1C50682-E81A-4719-9746-6B052BFB6DD3}" destId="{9C3A7F13-9585-42DF-AD32-B56F82B123C8}" srcOrd="1" destOrd="0" presId="urn:microsoft.com/office/officeart/2016/7/layout/BasicLinearProcessNumbered#1"/>
    <dgm:cxn modelId="{794669B6-74B7-439A-8EE2-238314813197}" type="presParOf" srcId="{A1C50682-E81A-4719-9746-6B052BFB6DD3}" destId="{923B2301-552B-45D2-9EF0-53A10AA17FC6}" srcOrd="2" destOrd="0" presId="urn:microsoft.com/office/officeart/2016/7/layout/BasicLinearProcessNumbered#1"/>
    <dgm:cxn modelId="{23ECCBA1-941D-4643-9618-18F560A80DAB}" type="presParOf" srcId="{A1C50682-E81A-4719-9746-6B052BFB6DD3}" destId="{1636F17A-F9E0-460B-890B-A46A6E583FD1}" srcOrd="3" destOrd="0" presId="urn:microsoft.com/office/officeart/2016/7/layout/BasicLinearProcessNumbered#1"/>
    <dgm:cxn modelId="{84426433-1E67-4D55-9D10-3C4CF150BF28}" type="presParOf" srcId="{869C0C7E-BD0C-4E5F-8D96-6B8EEC39B952}" destId="{CE18CCA6-9206-4DD7-BE09-5291C62117AB}" srcOrd="1" destOrd="0" presId="urn:microsoft.com/office/officeart/2016/7/layout/BasicLinearProcessNumbered#1"/>
    <dgm:cxn modelId="{16E156BA-CA11-45E4-B5EA-B4F3067B424F}" type="presParOf" srcId="{869C0C7E-BD0C-4E5F-8D96-6B8EEC39B952}" destId="{B75A207A-E561-4A33-8860-3580568F46B8}" srcOrd="2" destOrd="0" presId="urn:microsoft.com/office/officeart/2016/7/layout/BasicLinearProcessNumbered#1"/>
    <dgm:cxn modelId="{63957AA2-61FB-47C5-9B97-06D23CB5FDF5}" type="presParOf" srcId="{B75A207A-E561-4A33-8860-3580568F46B8}" destId="{02F7283A-0FC3-4AF1-AA94-0270DC0B1C33}" srcOrd="0" destOrd="0" presId="urn:microsoft.com/office/officeart/2016/7/layout/BasicLinearProcessNumbered#1"/>
    <dgm:cxn modelId="{3099F022-A87D-4FA3-8BC3-9575F846BC44}" type="presParOf" srcId="{B75A207A-E561-4A33-8860-3580568F46B8}" destId="{C08FC467-91FE-48BD-B243-273925C2B75A}" srcOrd="1" destOrd="0" presId="urn:microsoft.com/office/officeart/2016/7/layout/BasicLinearProcessNumbered#1"/>
    <dgm:cxn modelId="{A2E37B9F-7D4B-49D4-AF46-9A540F2ACE59}" type="presParOf" srcId="{B75A207A-E561-4A33-8860-3580568F46B8}" destId="{DE393E47-CBB6-4D77-A342-C9AFD9FC8CB6}" srcOrd="2" destOrd="0" presId="urn:microsoft.com/office/officeart/2016/7/layout/BasicLinearProcessNumbered#1"/>
    <dgm:cxn modelId="{3374E4EC-7EA8-47C5-B2E6-92A2F8FDFB7F}" type="presParOf" srcId="{B75A207A-E561-4A33-8860-3580568F46B8}" destId="{6209B655-7BD8-4C2E-802B-7A837190A817}" srcOrd="3" destOrd="0" presId="urn:microsoft.com/office/officeart/2016/7/layout/BasicLinearProcessNumbered#1"/>
    <dgm:cxn modelId="{64EBAD3F-E38B-4135-AAA2-C165246599F7}" type="presParOf" srcId="{869C0C7E-BD0C-4E5F-8D96-6B8EEC39B952}" destId="{44DA27FB-BF39-4511-84EF-E3EA3F12D2B6}" srcOrd="3" destOrd="0" presId="urn:microsoft.com/office/officeart/2016/7/layout/BasicLinearProcessNumbered#1"/>
    <dgm:cxn modelId="{C047657C-4647-4043-950A-E8F7F675767E}" type="presParOf" srcId="{869C0C7E-BD0C-4E5F-8D96-6B8EEC39B952}" destId="{9ED209A7-CD15-4C32-9372-A0384698B942}" srcOrd="4" destOrd="0" presId="urn:microsoft.com/office/officeart/2016/7/layout/BasicLinearProcessNumbered#1"/>
    <dgm:cxn modelId="{0F5F3613-D3F0-4FA7-ACBA-C61DDC0B6FCC}" type="presParOf" srcId="{9ED209A7-CD15-4C32-9372-A0384698B942}" destId="{B5DA272C-701A-4327-802B-15E4D04DF389}" srcOrd="0" destOrd="0" presId="urn:microsoft.com/office/officeart/2016/7/layout/BasicLinearProcessNumbered#1"/>
    <dgm:cxn modelId="{AB7A54D4-8E23-4583-8E98-345042A04591}" type="presParOf" srcId="{9ED209A7-CD15-4C32-9372-A0384698B942}" destId="{4104A2F1-FB99-4C42-8067-46B8EEEC9610}" srcOrd="1" destOrd="0" presId="urn:microsoft.com/office/officeart/2016/7/layout/BasicLinearProcessNumbered#1"/>
    <dgm:cxn modelId="{06C75B26-0F3E-41ED-839F-4D64199F4461}" type="presParOf" srcId="{9ED209A7-CD15-4C32-9372-A0384698B942}" destId="{2EB92C72-3528-4913-AFF6-FF0B4F338399}" srcOrd="2" destOrd="0" presId="urn:microsoft.com/office/officeart/2016/7/layout/BasicLinearProcessNumbered#1"/>
    <dgm:cxn modelId="{AAB9864E-92C0-4EA3-9F0E-6EB52D100EBE}" type="presParOf" srcId="{9ED209A7-CD15-4C32-9372-A0384698B942}" destId="{74E21D92-0946-4075-ABB7-F58F125D081F}" srcOrd="3" destOrd="0" presId="urn:microsoft.com/office/officeart/2016/7/layout/BasicLinearProcessNumbered#1"/>
    <dgm:cxn modelId="{13ED127B-27D7-4A94-8FC0-60DF0BA87D27}" type="presParOf" srcId="{869C0C7E-BD0C-4E5F-8D96-6B8EEC39B952}" destId="{E7F9CACB-FE98-4F37-853A-1B05B4BF4385}" srcOrd="5" destOrd="0" presId="urn:microsoft.com/office/officeart/2016/7/layout/BasicLinearProcessNumbered#1"/>
    <dgm:cxn modelId="{5F0C0CBB-DC9E-4657-8C47-2A0D697F84D2}" type="presParOf" srcId="{869C0C7E-BD0C-4E5F-8D96-6B8EEC39B952}" destId="{D77ACD29-E1D6-4856-90A1-A05F173F7F31}" srcOrd="6" destOrd="0" presId="urn:microsoft.com/office/officeart/2016/7/layout/BasicLinearProcessNumbered#1"/>
    <dgm:cxn modelId="{25D35A3D-3E0A-4715-A20E-F0DFFDC0F520}" type="presParOf" srcId="{D77ACD29-E1D6-4856-90A1-A05F173F7F31}" destId="{B8A200AD-D3E0-4717-82F9-1F28EEF4C9C2}" srcOrd="0" destOrd="0" presId="urn:microsoft.com/office/officeart/2016/7/layout/BasicLinearProcessNumbered#1"/>
    <dgm:cxn modelId="{88FBA27F-EFC9-44A5-AA1D-05C3EE03DFE7}" type="presParOf" srcId="{D77ACD29-E1D6-4856-90A1-A05F173F7F31}" destId="{B987DC0D-D9B8-4BBA-93F1-968F77696F94}" srcOrd="1" destOrd="0" presId="urn:microsoft.com/office/officeart/2016/7/layout/BasicLinearProcessNumbered#1"/>
    <dgm:cxn modelId="{828121B6-3649-489B-B2C7-6A680F6E9814}" type="presParOf" srcId="{D77ACD29-E1D6-4856-90A1-A05F173F7F31}" destId="{89B9AA16-832B-4CED-8862-D7BB8881A108}" srcOrd="2" destOrd="0" presId="urn:microsoft.com/office/officeart/2016/7/layout/BasicLinearProcessNumbered#1"/>
    <dgm:cxn modelId="{3F61F0E3-5F67-4DA9-9652-99DF9FB77C43}" type="presParOf" srcId="{D77ACD29-E1D6-4856-90A1-A05F173F7F31}" destId="{47D8ABBD-A361-46BE-9D6D-F3C1D23D8B30}" srcOrd="3" destOrd="0" presId="urn:microsoft.com/office/officeart/2016/7/layout/BasicLinearProcessNumbered#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96CBD6-4A99-4E4A-A270-A70AEFBAAF7E}">
      <dsp:nvSpPr>
        <dsp:cNvPr id="0" name=""/>
        <dsp:cNvSpPr/>
      </dsp:nvSpPr>
      <dsp:spPr>
        <a:xfrm>
          <a:off x="337383" y="-221558"/>
          <a:ext cx="3104621" cy="3901293"/>
        </a:xfrm>
        <a:prstGeom prst="rect">
          <a:avLst/>
        </a:prstGeom>
        <a:solidFill>
          <a:schemeClr val="accent1">
            <a:lumMod val="20000"/>
            <a:lumOff val="80000"/>
            <a:alpha val="9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4486" tIns="330200" rIns="134486" bIns="330200" numCol="1" spcCol="1270" anchor="t" anchorCtr="0">
          <a:noAutofit/>
        </a:bodyPr>
        <a:lstStyle/>
        <a:p>
          <a:pPr marL="0" lvl="0" indent="0" algn="l" defTabSz="400050">
            <a:lnSpc>
              <a:spcPct val="90000"/>
            </a:lnSpc>
            <a:spcBef>
              <a:spcPct val="0"/>
            </a:spcBef>
            <a:spcAft>
              <a:spcPct val="35000"/>
            </a:spcAft>
            <a:buNone/>
          </a:pPr>
          <a:r>
            <a:rPr lang="en-US" sz="900" kern="1200" dirty="0"/>
            <a:t>Our game's user interface is one of its most appealing aspects because it is fluid and simple to use. A world of rock-crushing, paper-covering, and scissor-cutting action awaits you as soon as the game launches, welcoming you with breathtaking images and a modern design. The immersive experience we've created just for you will astound you, so get ready.</a:t>
          </a:r>
        </a:p>
      </dsp:txBody>
      <dsp:txXfrm>
        <a:off x="337383" y="1260933"/>
        <a:ext cx="3104621" cy="2340776"/>
      </dsp:txXfrm>
    </dsp:sp>
    <dsp:sp modelId="{9C3A7F13-9585-42DF-AD32-B56F82B123C8}">
      <dsp:nvSpPr>
        <dsp:cNvPr id="0" name=""/>
        <dsp:cNvSpPr/>
      </dsp:nvSpPr>
      <dsp:spPr>
        <a:xfrm>
          <a:off x="1275568" y="344777"/>
          <a:ext cx="630322" cy="724492"/>
        </a:xfrm>
        <a:prstGeom prst="ellipse">
          <a:avLst/>
        </a:prstGeom>
        <a:solidFill>
          <a:schemeClr val="accent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142" tIns="12700" rIns="49142" bIns="12700" numCol="1" spcCol="1270" anchor="ctr" anchorCtr="0">
          <a:noAutofit/>
        </a:bodyPr>
        <a:lstStyle/>
        <a:p>
          <a:pPr marL="0" lvl="0" indent="0" algn="ctr" defTabSz="1555750">
            <a:lnSpc>
              <a:spcPct val="90000"/>
            </a:lnSpc>
            <a:spcBef>
              <a:spcPct val="0"/>
            </a:spcBef>
            <a:spcAft>
              <a:spcPct val="35000"/>
            </a:spcAft>
            <a:buNone/>
          </a:pPr>
          <a:r>
            <a:rPr lang="en-US" sz="3500" kern="1200"/>
            <a:t>1</a:t>
          </a:r>
          <a:endParaRPr lang="en-US" sz="3500" kern="1200" dirty="0"/>
        </a:p>
      </dsp:txBody>
      <dsp:txXfrm>
        <a:off x="1367877" y="450876"/>
        <a:ext cx="445704" cy="512294"/>
      </dsp:txXfrm>
    </dsp:sp>
    <dsp:sp modelId="{923B2301-552B-45D2-9EF0-53A10AA17FC6}">
      <dsp:nvSpPr>
        <dsp:cNvPr id="0" name=""/>
        <dsp:cNvSpPr/>
      </dsp:nvSpPr>
      <dsp:spPr>
        <a:xfrm flipV="1">
          <a:off x="337375" y="3456736"/>
          <a:ext cx="2008033" cy="1440"/>
        </a:xfrm>
        <a:prstGeom prst="rect">
          <a:avLst/>
        </a:prstGeom>
        <a:solidFill>
          <a:schemeClr val="accent3">
            <a:hueOff val="0"/>
            <a:satOff val="0"/>
            <a:lumOff val="0"/>
            <a:alphaOff val="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2F7283A-0FC3-4AF1-AA94-0270DC0B1C33}">
      <dsp:nvSpPr>
        <dsp:cNvPr id="0" name=""/>
        <dsp:cNvSpPr/>
      </dsp:nvSpPr>
      <dsp:spPr>
        <a:xfrm>
          <a:off x="3322032" y="-221558"/>
          <a:ext cx="2637289" cy="3888469"/>
        </a:xfrm>
        <a:prstGeom prst="rect">
          <a:avLst/>
        </a:prstGeom>
        <a:solidFill>
          <a:schemeClr val="accent2">
            <a:lumMod val="20000"/>
            <a:lumOff val="80000"/>
            <a:alpha val="9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4486" tIns="330200" rIns="134486" bIns="330200" numCol="1" spcCol="1270" anchor="t" anchorCtr="0">
          <a:noAutofit/>
        </a:bodyPr>
        <a:lstStyle/>
        <a:p>
          <a:pPr marL="0" lvl="0" indent="0" algn="l" defTabSz="533400">
            <a:lnSpc>
              <a:spcPct val="90000"/>
            </a:lnSpc>
            <a:spcBef>
              <a:spcPct val="0"/>
            </a:spcBef>
            <a:spcAft>
              <a:spcPct val="35000"/>
            </a:spcAft>
            <a:buNone/>
          </a:pPr>
          <a:r>
            <a:rPr lang="en-US" sz="1200" kern="1200" dirty="0"/>
            <a:t>That's not all, though! With the animated countdown element in our game, each round is given a special twist that ups the excitement. Your excitement will grow as the seconds pass, making each choice more thrilling than the one before it. Can you perform at your best under pressure?</a:t>
          </a:r>
        </a:p>
      </dsp:txBody>
      <dsp:txXfrm>
        <a:off x="3322032" y="1256060"/>
        <a:ext cx="2637289" cy="2333081"/>
      </dsp:txXfrm>
    </dsp:sp>
    <dsp:sp modelId="{C08FC467-91FE-48BD-B243-273925C2B75A}">
      <dsp:nvSpPr>
        <dsp:cNvPr id="0" name=""/>
        <dsp:cNvSpPr/>
      </dsp:nvSpPr>
      <dsp:spPr>
        <a:xfrm>
          <a:off x="4256986" y="264416"/>
          <a:ext cx="724492" cy="814285"/>
        </a:xfrm>
        <a:prstGeom prst="ellipse">
          <a:avLst/>
        </a:prstGeom>
        <a:solidFill>
          <a:schemeClr val="accent2"/>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142" tIns="12700" rIns="49142" bIns="12700" numCol="1" spcCol="1270" anchor="ctr" anchorCtr="0">
          <a:noAutofit/>
        </a:bodyPr>
        <a:lstStyle/>
        <a:p>
          <a:pPr marL="0" lvl="0" indent="0" algn="ctr" defTabSz="1555750">
            <a:lnSpc>
              <a:spcPct val="90000"/>
            </a:lnSpc>
            <a:spcBef>
              <a:spcPct val="0"/>
            </a:spcBef>
            <a:spcAft>
              <a:spcPct val="35000"/>
            </a:spcAft>
            <a:buNone/>
          </a:pPr>
          <a:r>
            <a:rPr lang="en-US" sz="3500" kern="1200"/>
            <a:t>2</a:t>
          </a:r>
          <a:endParaRPr lang="en-US" sz="3500" kern="1200" dirty="0"/>
        </a:p>
      </dsp:txBody>
      <dsp:txXfrm>
        <a:off x="4363085" y="383665"/>
        <a:ext cx="512294" cy="575787"/>
      </dsp:txXfrm>
    </dsp:sp>
    <dsp:sp modelId="{DE393E47-CBB6-4D77-A342-C9AFD9FC8CB6}">
      <dsp:nvSpPr>
        <dsp:cNvPr id="0" name=""/>
        <dsp:cNvSpPr/>
      </dsp:nvSpPr>
      <dsp:spPr>
        <a:xfrm>
          <a:off x="3454614" y="3458105"/>
          <a:ext cx="1724981" cy="72"/>
        </a:xfrm>
        <a:prstGeom prst="rect">
          <a:avLst/>
        </a:prstGeom>
        <a:solidFill>
          <a:schemeClr val="accent5">
            <a:hueOff val="0"/>
            <a:satOff val="0"/>
            <a:lumOff val="0"/>
            <a:alphaOff val="0"/>
          </a:schemeClr>
        </a:solidFill>
        <a:ln w="127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5DA272C-701A-4327-802B-15E4D04DF389}">
      <dsp:nvSpPr>
        <dsp:cNvPr id="0" name=""/>
        <dsp:cNvSpPr/>
      </dsp:nvSpPr>
      <dsp:spPr>
        <a:xfrm>
          <a:off x="6032374" y="-158189"/>
          <a:ext cx="2206733" cy="3458169"/>
        </a:xfrm>
        <a:prstGeom prst="rect">
          <a:avLst/>
        </a:prstGeom>
        <a:solidFill>
          <a:schemeClr val="accent4">
            <a:lumMod val="20000"/>
            <a:lumOff val="80000"/>
            <a:alpha val="9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4486" tIns="330200" rIns="134486" bIns="330200" numCol="1" spcCol="1270" anchor="t" anchorCtr="0">
          <a:noAutofit/>
        </a:bodyPr>
        <a:lstStyle/>
        <a:p>
          <a:pPr marL="0" lvl="0" indent="0" algn="l" defTabSz="355600">
            <a:lnSpc>
              <a:spcPct val="90000"/>
            </a:lnSpc>
            <a:spcBef>
              <a:spcPct val="0"/>
            </a:spcBef>
            <a:spcAft>
              <a:spcPct val="35000"/>
            </a:spcAft>
            <a:buNone/>
          </a:pPr>
          <a:r>
            <a:rPr lang="en-US" sz="800" kern="1200" dirty="0"/>
            <a:t>The excitement heightens as the countdown starts. From three to two and finally to one, you'll observe the numbers decreasing. </a:t>
          </a:r>
        </a:p>
        <a:p>
          <a:pPr marL="0" lvl="0" indent="0" algn="l" defTabSz="355600">
            <a:lnSpc>
              <a:spcPct val="90000"/>
            </a:lnSpc>
            <a:spcBef>
              <a:spcPct val="0"/>
            </a:spcBef>
            <a:spcAft>
              <a:spcPct val="35000"/>
            </a:spcAft>
            <a:buNone/>
          </a:pPr>
          <a:endParaRPr lang="en-US" sz="800" kern="1200" dirty="0"/>
        </a:p>
        <a:p>
          <a:pPr marL="0" lvl="0" indent="0" algn="l" defTabSz="355600">
            <a:lnSpc>
              <a:spcPct val="90000"/>
            </a:lnSpc>
            <a:spcBef>
              <a:spcPct val="0"/>
            </a:spcBef>
            <a:spcAft>
              <a:spcPct val="35000"/>
            </a:spcAft>
            <a:buNone/>
          </a:pPr>
          <a:r>
            <a:rPr lang="en-US" sz="800" kern="1200" dirty="0"/>
            <a:t>You have a decision to make during the countdown. Before the countdown approaches zero, will you choose your action swiftly from the available options? </a:t>
          </a:r>
        </a:p>
        <a:p>
          <a:pPr marL="0" lvl="0" indent="0" algn="l" defTabSz="355600">
            <a:lnSpc>
              <a:spcPct val="90000"/>
            </a:lnSpc>
            <a:spcBef>
              <a:spcPct val="0"/>
            </a:spcBef>
            <a:spcAft>
              <a:spcPct val="35000"/>
            </a:spcAft>
            <a:buNone/>
          </a:pPr>
          <a:r>
            <a:rPr lang="en-US" sz="800" kern="1200" dirty="0"/>
            <a:t>You need to think quickly and take quick action increases with each passing second</a:t>
          </a:r>
          <a:r>
            <a:rPr lang="en-US" sz="1050" kern="1200" dirty="0"/>
            <a:t>.</a:t>
          </a:r>
        </a:p>
      </dsp:txBody>
      <dsp:txXfrm>
        <a:off x="6032374" y="1155915"/>
        <a:ext cx="2206733" cy="2074901"/>
      </dsp:txXfrm>
    </dsp:sp>
    <dsp:sp modelId="{4104A2F1-FB99-4C42-8067-46B8EEEC9610}">
      <dsp:nvSpPr>
        <dsp:cNvPr id="0" name=""/>
        <dsp:cNvSpPr/>
      </dsp:nvSpPr>
      <dsp:spPr>
        <a:xfrm>
          <a:off x="6834653" y="104059"/>
          <a:ext cx="630322" cy="724492"/>
        </a:xfrm>
        <a:prstGeom prst="ellipse">
          <a:avLst/>
        </a:prstGeom>
        <a:solidFill>
          <a:schemeClr val="accent4"/>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142" tIns="12700" rIns="49142" bIns="12700" numCol="1" spcCol="1270" anchor="ctr" anchorCtr="0">
          <a:noAutofit/>
        </a:bodyPr>
        <a:lstStyle/>
        <a:p>
          <a:pPr marL="0" lvl="0" indent="0" algn="ctr" defTabSz="1555750">
            <a:lnSpc>
              <a:spcPct val="90000"/>
            </a:lnSpc>
            <a:spcBef>
              <a:spcPct val="0"/>
            </a:spcBef>
            <a:spcAft>
              <a:spcPct val="35000"/>
            </a:spcAft>
            <a:buNone/>
          </a:pPr>
          <a:r>
            <a:rPr lang="en-US" sz="3500" kern="1200"/>
            <a:t>3</a:t>
          </a:r>
          <a:endParaRPr lang="en-US" sz="3500" kern="1200" dirty="0"/>
        </a:p>
      </dsp:txBody>
      <dsp:txXfrm>
        <a:off x="6926962" y="210158"/>
        <a:ext cx="445704" cy="512294"/>
      </dsp:txXfrm>
    </dsp:sp>
    <dsp:sp modelId="{2EB92C72-3528-4913-AFF6-FF0B4F338399}">
      <dsp:nvSpPr>
        <dsp:cNvPr id="0" name=""/>
        <dsp:cNvSpPr/>
      </dsp:nvSpPr>
      <dsp:spPr>
        <a:xfrm>
          <a:off x="6194592" y="3456736"/>
          <a:ext cx="1755237" cy="1440"/>
        </a:xfrm>
        <a:prstGeom prst="rect">
          <a:avLst/>
        </a:prstGeom>
        <a:solidFill>
          <a:schemeClr val="accent4"/>
        </a:solidFill>
        <a:ln w="127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8A200AD-D3E0-4717-82F9-1F28EEF4C9C2}">
      <dsp:nvSpPr>
        <dsp:cNvPr id="0" name=""/>
        <dsp:cNvSpPr/>
      </dsp:nvSpPr>
      <dsp:spPr>
        <a:xfrm>
          <a:off x="8470578" y="-175528"/>
          <a:ext cx="1724981" cy="3458169"/>
        </a:xfrm>
        <a:prstGeom prst="rect">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4486" tIns="330200" rIns="134486" bIns="330200" numCol="1" spcCol="1270" anchor="t" anchorCtr="0">
          <a:noAutofit/>
        </a:bodyPr>
        <a:lstStyle/>
        <a:p>
          <a:pPr marL="0" lvl="0" indent="0" algn="l" defTabSz="466725">
            <a:lnSpc>
              <a:spcPct val="90000"/>
            </a:lnSpc>
            <a:spcBef>
              <a:spcPct val="0"/>
            </a:spcBef>
            <a:spcAft>
              <a:spcPct val="35000"/>
            </a:spcAft>
            <a:buNone/>
          </a:pPr>
          <a:r>
            <a:rPr lang="en-US" sz="1050" kern="1200" dirty="0"/>
            <a:t>You have the option to begin a new game after </a:t>
          </a:r>
          <a:r>
            <a:rPr lang="tr-TR" sz="1050" kern="1200" dirty="0" err="1"/>
            <a:t>each</a:t>
          </a:r>
          <a:r>
            <a:rPr lang="tr-TR" sz="1050" kern="1200" dirty="0"/>
            <a:t> </a:t>
          </a:r>
          <a:r>
            <a:rPr lang="en-US" sz="1050" kern="1200" dirty="0"/>
            <a:t>competition in our game. Would you like to rematch your opponent? Simply press the play button, and the heart-pounding action resumes, guaranteeing countless hours of friendly competition.</a:t>
          </a:r>
        </a:p>
      </dsp:txBody>
      <dsp:txXfrm>
        <a:off x="8470578" y="1138575"/>
        <a:ext cx="1724981" cy="2074901"/>
      </dsp:txXfrm>
    </dsp:sp>
    <dsp:sp modelId="{B987DC0D-D9B8-4BBA-93F1-968F77696F94}">
      <dsp:nvSpPr>
        <dsp:cNvPr id="0" name=""/>
        <dsp:cNvSpPr/>
      </dsp:nvSpPr>
      <dsp:spPr>
        <a:xfrm>
          <a:off x="8941045" y="214965"/>
          <a:ext cx="630322" cy="724492"/>
        </a:xfrm>
        <a:prstGeom prst="ellips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142" tIns="12700" rIns="49142" bIns="12700" numCol="1" spcCol="1270" anchor="ctr" anchorCtr="0">
          <a:noAutofit/>
        </a:bodyPr>
        <a:lstStyle/>
        <a:p>
          <a:pPr marL="0" lvl="0" indent="0" algn="ctr" defTabSz="1555750">
            <a:lnSpc>
              <a:spcPct val="90000"/>
            </a:lnSpc>
            <a:spcBef>
              <a:spcPct val="0"/>
            </a:spcBef>
            <a:spcAft>
              <a:spcPct val="35000"/>
            </a:spcAft>
            <a:buNone/>
          </a:pPr>
          <a:r>
            <a:rPr lang="en-US" sz="3500" kern="1200"/>
            <a:t>4</a:t>
          </a:r>
          <a:endParaRPr lang="en-US" sz="3500" kern="1200" dirty="0"/>
        </a:p>
      </dsp:txBody>
      <dsp:txXfrm>
        <a:off x="9033354" y="321064"/>
        <a:ext cx="445704" cy="512294"/>
      </dsp:txXfrm>
    </dsp:sp>
    <dsp:sp modelId="{89B9AA16-832B-4CED-8862-D7BB8881A108}">
      <dsp:nvSpPr>
        <dsp:cNvPr id="0" name=""/>
        <dsp:cNvSpPr/>
      </dsp:nvSpPr>
      <dsp:spPr>
        <a:xfrm>
          <a:off x="8421698" y="3452059"/>
          <a:ext cx="1724981" cy="72"/>
        </a:xfrm>
        <a:prstGeom prst="rect">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6/7/layout/BasicLinearProcessNumbered#1">
  <dgm:title val="Basic Linear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AB8E97A3-458B-4459-8849-EF3A8D885423}">
          <dgm:prSet phldrT="1"/>
          <dgm:t>
            <a:bodyPr/>
            <a:lstStyle/>
            <a:p>
              <a:r>
                <a:t>1</a:t>
              </a:r>
            </a:p>
          </dgm:t>
        </dgm:pt>
        <dgm:pt modelId="201" type="sibTrans" cxnId="{95F9FFCB-1BFC-4B36-BE44-D6A1469F21C3}">
          <dgm:prSet phldrT="2"/>
          <dgm:t>
            <a:bodyPr/>
            <a:lstStyle/>
            <a:p>
              <a:r>
                <a:t>2</a:t>
              </a:r>
            </a:p>
          </dgm:t>
        </dgm:pt>
        <dgm:pt modelId="301" type="sibTrans" cxnId="{A69863A3-5EBF-4CAE-AA51-83CA76DE20BB}">
          <dgm:prSet phldrT="3"/>
          <dgm:t>
            <a:bodyPr/>
            <a:lstStyle/>
            <a:p>
              <a:r>
                <a:t>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1"/>
      <dgm:constr type="primFontSz" for="des" forName="sibTransNodeCircle" op="equ"/>
      <dgm:constr type="primFontSz" for="des" forName="nodeText" op="equ"/>
      <dgm:constr type="h" for="des" forName="sibTransNodeCircle" op="equ"/>
      <dgm:constr type="w" for="des" forName="sibTransNodeCircle" op="equ"/>
    </dgm:constrLst>
    <dgm:ruleLst>
      <dgm:rule type="h" val="NaN" fact="1.2" max="NaN"/>
    </dgm:ruleLst>
    <dgm:forEach name="Name4" axis="ch" ptType="node">
      <dgm:layoutNode name="compositeNode">
        <dgm:varLst>
          <dgm:bulletEnabled val="1"/>
        </dgm:varLst>
        <dgm:alg type="composite"/>
        <dgm:constrLst>
          <dgm:constr type="h" refType="w" op="lte" fact="1.4"/>
          <dgm:constr type="w" for="ch" forName="bgRect" refType="w"/>
          <dgm:constr type="h" for="ch" forName="bgRect" refType="h"/>
          <dgm:constr type="t" for="ch" forName="bgRect"/>
          <dgm:constr type="l" for="ch" forName="bgRect"/>
          <dgm:constr type="h" for="ch" forName="sibTransNodeCircle" refType="h" refFor="ch" refForName="bgRect" fact="0.3"/>
          <dgm:constr type="w" for="ch" forName="sibTransNodeCircle" refType="h" refFor="ch" refForName="sibTransNodeCircle"/>
          <dgm:constr type="ctrX" for="ch" forName="sibTransNodeCircle" refType="w" fact="0.5"/>
          <dgm:constr type="ctrY" for="ch" forName="sibTransNodeCircle" refType="h" fact="0.25"/>
          <dgm:constr type="r" for="ch" forName="nodeText" refType="r" refFor="ch" refForName="bgRect"/>
          <dgm:constr type="h" for="ch" forName="nodeText" refType="h" refFor="ch" refForName="bgRect" fact="0.6"/>
          <dgm:constr type="t" for="ch" forName="nodeText" refType="h" refFor="ch" refForName="bgRect" fact="0.38"/>
          <dgm:constr type="b" for="ch" forName="bottomLine" refType="b" refFor="ch" refForName="bgRect"/>
          <dgm:constr type="w" for="ch" forName="bottomLine" refType="w" refFor="ch" refForName="bgRect"/>
          <dgm:constr type="h" for="ch" forName="bottomLine" val="0.002"/>
        </dgm:constrLst>
        <dgm:ruleLst/>
        <dgm:layoutNode name="bgRect" styleLbl="bgAccFollowNode1">
          <dgm:alg type="sp"/>
          <dgm:shape xmlns:r="http://schemas.openxmlformats.org/officeDocument/2006/relationships" type="rect" r:blip="">
            <dgm:adjLst/>
          </dgm:shape>
          <dgm:presOf axis="self"/>
          <dgm:constrLst/>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alg>
            <dgm:shape xmlns:r="http://schemas.openxmlformats.org/officeDocument/2006/relationships" type="ellipse" r:blip="">
              <dgm:adjLst/>
            </dgm:shape>
            <dgm:constrLst>
              <dgm:constr type="w" refType="h" op="lte"/>
              <dgm:constr type="primFontSz" val="48"/>
              <dgm:constr type="tMarg" val="1"/>
              <dgm:constr type="lMarg" refType="w" fact="0.221"/>
              <dgm:constr type="rMarg" refType="w" fact="0.221"/>
              <dgm:constr type="bMarg" val="1"/>
            </dgm:constrLst>
            <dgm:ruleLst>
              <dgm:rule type="primFontSz" val="14" fact="NaN" max="NaN"/>
            </dgm:ruleLst>
          </dgm:layoutNode>
        </dgm:forEach>
        <dgm:layoutNode name="bottomLine" styleLbl="alignNode1">
          <dgm:varLst/>
          <dgm:presOf/>
          <dgm:alg type="sp"/>
          <dgm:shape xmlns:r="http://schemas.openxmlformats.org/officeDocument/2006/relationships" type="rect" r:blip="">
            <dgm:adjLst/>
          </dgm:shape>
          <dgm:constrLst/>
          <dgm:ruleLst/>
        </dgm:layoutNode>
        <dgm:layoutNode name="nodeText" styleLbl="bgAccFollowNode1" moveWith="bgRect">
          <dgm:varLst>
            <dgm:bulletEnabled val="1"/>
          </dgm:varLst>
          <dgm:alg type="tx">
            <dgm:param type="parTxLTRAlign" val="l"/>
            <dgm:param type="parTxRTLAlign" val="r"/>
            <dgm:param type="txAnchorVert" val="t"/>
          </dgm:alg>
          <dgm:shape xmlns:r="http://schemas.openxmlformats.org/officeDocument/2006/relationships" type="rect" r:blip="" zOrderOff="-1" hideGeom="1">
            <dgm:adjLst/>
          </dgm:shape>
          <dgm:presOf axis="desOrSelf" ptType="node"/>
          <dgm:constrLst>
            <dgm:constr type="primFontSz" val="26"/>
            <dgm:constr type="tMarg" val="26"/>
            <dgm:constr type="lMarg" refType="w" fact="0.221"/>
            <dgm:constr type="rMarg" refType="w" fact="0.221"/>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C7BA811-8917-4F1D-B22F-E96045BFA4E0}" type="datetimeFigureOut">
              <a:rPr lang="en-US" smtClean="0"/>
              <a:t>6/5/2023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40C6A29-4676-420C-BBE3-ACC2B80F64D4}" type="slidenum">
              <a:rPr lang="en-US" smtClean="0"/>
              <a:t>‹#›</a:t>
            </a:fld>
            <a:endParaRPr lang="en-US" dirty="0"/>
          </a:p>
        </p:txBody>
      </p:sp>
    </p:spTree>
    <p:extLst>
      <p:ext uri="{BB962C8B-B14F-4D97-AF65-F5344CB8AC3E}">
        <p14:creationId xmlns:p14="http://schemas.microsoft.com/office/powerpoint/2010/main" val="38045970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40C6A29-4676-420C-BBE3-ACC2B80F64D4}" type="slidenum">
              <a:rPr lang="en-US" smtClean="0"/>
              <a:t>1</a:t>
            </a:fld>
            <a:endParaRPr lang="en-US" dirty="0"/>
          </a:p>
        </p:txBody>
      </p:sp>
    </p:spTree>
    <p:extLst>
      <p:ext uri="{BB962C8B-B14F-4D97-AF65-F5344CB8AC3E}">
        <p14:creationId xmlns:p14="http://schemas.microsoft.com/office/powerpoint/2010/main" val="3404563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0" name="Freeform 13">
            <a:extLst>
              <a:ext uri="{FF2B5EF4-FFF2-40B4-BE49-F238E27FC236}">
                <a16:creationId xmlns:a16="http://schemas.microsoft.com/office/drawing/2014/main" id="{FCE00AC6-1AA1-42D9-83DD-4C308C3F9322}"/>
              </a:ext>
            </a:extLst>
          </p:cNvPr>
          <p:cNvSpPr/>
          <p:nvPr userDrawn="1"/>
        </p:nvSpPr>
        <p:spPr>
          <a:xfrm>
            <a:off x="4000500" y="1087403"/>
            <a:ext cx="8191500" cy="5770597"/>
          </a:xfrm>
          <a:custGeom>
            <a:avLst/>
            <a:gdLst>
              <a:gd name="connsiteX0" fmla="*/ 4929467 w 8191500"/>
              <a:gd name="connsiteY0" fmla="*/ 0 h 5770597"/>
              <a:gd name="connsiteX1" fmla="*/ 8065066 w 8191500"/>
              <a:gd name="connsiteY1" fmla="*/ 1118513 h 5770597"/>
              <a:gd name="connsiteX2" fmla="*/ 8191500 w 8191500"/>
              <a:gd name="connsiteY2" fmla="*/ 1227339 h 5770597"/>
              <a:gd name="connsiteX3" fmla="*/ 8191500 w 8191500"/>
              <a:gd name="connsiteY3" fmla="*/ 5770597 h 5770597"/>
              <a:gd name="connsiteX4" fmla="*/ 79523 w 8191500"/>
              <a:gd name="connsiteY4" fmla="*/ 5770597 h 5770597"/>
              <a:gd name="connsiteX5" fmla="*/ 56799 w 8191500"/>
              <a:gd name="connsiteY5" fmla="*/ 5644158 h 5770597"/>
              <a:gd name="connsiteX6" fmla="*/ 0 w 8191500"/>
              <a:gd name="connsiteY6" fmla="*/ 4898209 h 5770597"/>
              <a:gd name="connsiteX7" fmla="*/ 4929467 w 8191500"/>
              <a:gd name="connsiteY7" fmla="*/ 0 h 5770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91500" h="5770597">
                <a:moveTo>
                  <a:pt x="4929467" y="0"/>
                </a:moveTo>
                <a:cubicBezTo>
                  <a:pt x="6120547" y="0"/>
                  <a:pt x="7212963" y="419755"/>
                  <a:pt x="8065066" y="1118513"/>
                </a:cubicBezTo>
                <a:lnTo>
                  <a:pt x="8191500" y="1227339"/>
                </a:lnTo>
                <a:lnTo>
                  <a:pt x="8191500" y="5770597"/>
                </a:lnTo>
                <a:lnTo>
                  <a:pt x="79523" y="5770597"/>
                </a:lnTo>
                <a:lnTo>
                  <a:pt x="56799" y="5644158"/>
                </a:lnTo>
                <a:cubicBezTo>
                  <a:pt x="19398" y="5400934"/>
                  <a:pt x="0" y="5151822"/>
                  <a:pt x="0" y="4898209"/>
                </a:cubicBezTo>
                <a:cubicBezTo>
                  <a:pt x="0" y="2193003"/>
                  <a:pt x="2206998" y="0"/>
                  <a:pt x="4929467"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cxnSp>
        <p:nvCxnSpPr>
          <p:cNvPr id="12" name="Straight Connector 11">
            <a:extLst>
              <a:ext uri="{FF2B5EF4-FFF2-40B4-BE49-F238E27FC236}">
                <a16:creationId xmlns:a16="http://schemas.microsoft.com/office/drawing/2014/main" id="{5319A315-F756-49EC-8181-0EC3F0A37B09}"/>
              </a:ext>
            </a:extLst>
          </p:cNvPr>
          <p:cNvCxnSpPr>
            <a:cxnSpLocks/>
          </p:cNvCxnSpPr>
          <p:nvPr userDrawn="1"/>
        </p:nvCxnSpPr>
        <p:spPr>
          <a:xfrm>
            <a:off x="406241" y="183933"/>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14" name="Freeform: Shape 13">
            <a:extLst>
              <a:ext uri="{FF2B5EF4-FFF2-40B4-BE49-F238E27FC236}">
                <a16:creationId xmlns:a16="http://schemas.microsoft.com/office/drawing/2014/main" id="{560F3E26-F530-48F5-983F-9DCFF41D4F39}"/>
              </a:ext>
            </a:extLst>
          </p:cNvPr>
          <p:cNvSpPr/>
          <p:nvPr userDrawn="1"/>
        </p:nvSpPr>
        <p:spPr>
          <a:xfrm>
            <a:off x="5292348" y="1"/>
            <a:ext cx="2279742" cy="1267785"/>
          </a:xfrm>
          <a:custGeom>
            <a:avLst/>
            <a:gdLst>
              <a:gd name="connsiteX0" fmla="*/ 0 w 2279742"/>
              <a:gd name="connsiteY0" fmla="*/ 0 h 1267785"/>
              <a:gd name="connsiteX1" fmla="*/ 138700 w 2279742"/>
              <a:gd name="connsiteY1" fmla="*/ 0 h 1267785"/>
              <a:gd name="connsiteX2" fmla="*/ 138700 w 2279742"/>
              <a:gd name="connsiteY2" fmla="*/ 1078193 h 1267785"/>
              <a:gd name="connsiteX3" fmla="*/ 2002733 w 2279742"/>
              <a:gd name="connsiteY3" fmla="*/ 0 h 1267785"/>
              <a:gd name="connsiteX4" fmla="*/ 2279742 w 2279742"/>
              <a:gd name="connsiteY4" fmla="*/ 0 h 1267785"/>
              <a:gd name="connsiteX5" fmla="*/ 104026 w 2279742"/>
              <a:gd name="connsiteY5" fmla="*/ 1258503 h 1267785"/>
              <a:gd name="connsiteX6" fmla="*/ 69351 w 2279742"/>
              <a:gd name="connsiteY6" fmla="*/ 1267785 h 1267785"/>
              <a:gd name="connsiteX7" fmla="*/ 0 w 2279742"/>
              <a:gd name="connsiteY7" fmla="*/ 1198436 h 1267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79742" h="1267785">
                <a:moveTo>
                  <a:pt x="0" y="0"/>
                </a:moveTo>
                <a:lnTo>
                  <a:pt x="138700" y="0"/>
                </a:lnTo>
                <a:lnTo>
                  <a:pt x="138700" y="1078193"/>
                </a:lnTo>
                <a:lnTo>
                  <a:pt x="2002733" y="0"/>
                </a:lnTo>
                <a:lnTo>
                  <a:pt x="2279742" y="0"/>
                </a:lnTo>
                <a:lnTo>
                  <a:pt x="104026" y="1258503"/>
                </a:lnTo>
                <a:cubicBezTo>
                  <a:pt x="93484" y="1264595"/>
                  <a:pt x="81523" y="1267796"/>
                  <a:pt x="69351" y="1267785"/>
                </a:cubicBezTo>
                <a:cubicBezTo>
                  <a:pt x="31049" y="1267785"/>
                  <a:pt x="0" y="1236737"/>
                  <a:pt x="0" y="1198436"/>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5C97701E-DAF9-4174-AA91-DA203CD27D6A}"/>
              </a:ext>
            </a:extLst>
          </p:cNvPr>
          <p:cNvSpPr/>
          <p:nvPr userDrawn="1"/>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Oval 17">
            <a:extLst>
              <a:ext uri="{FF2B5EF4-FFF2-40B4-BE49-F238E27FC236}">
                <a16:creationId xmlns:a16="http://schemas.microsoft.com/office/drawing/2014/main" id="{4F765374-1A4B-41DC-9E75-A95A6C655328}"/>
              </a:ext>
            </a:extLst>
          </p:cNvPr>
          <p:cNvSpPr/>
          <p:nvPr userDrawn="1"/>
        </p:nvSpPr>
        <p:spPr>
          <a:xfrm>
            <a:off x="1569044" y="514898"/>
            <a:ext cx="2393351" cy="2328423"/>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0" name="Freeform: Shape 19">
            <a:extLst>
              <a:ext uri="{FF2B5EF4-FFF2-40B4-BE49-F238E27FC236}">
                <a16:creationId xmlns:a16="http://schemas.microsoft.com/office/drawing/2014/main" id="{7618DB8E-B14E-42E2-B454-6F4F36A8A9D9}"/>
              </a:ext>
            </a:extLst>
          </p:cNvPr>
          <p:cNvSpPr/>
          <p:nvPr userDrawn="1"/>
        </p:nvSpPr>
        <p:spPr>
          <a:xfrm flipH="1">
            <a:off x="0" y="2949740"/>
            <a:ext cx="1186451" cy="1771650"/>
          </a:xfrm>
          <a:custGeom>
            <a:avLst/>
            <a:gdLst>
              <a:gd name="connsiteX0" fmla="*/ 61913 w 1186451"/>
              <a:gd name="connsiteY0" fmla="*/ 0 h 1771650"/>
              <a:gd name="connsiteX1" fmla="*/ 1186451 w 1186451"/>
              <a:gd name="connsiteY1" fmla="*/ 0 h 1771650"/>
              <a:gd name="connsiteX2" fmla="*/ 1186451 w 1186451"/>
              <a:gd name="connsiteY2" fmla="*/ 123825 h 1771650"/>
              <a:gd name="connsiteX3" fmla="*/ 123825 w 1186451"/>
              <a:gd name="connsiteY3" fmla="*/ 123825 h 1771650"/>
              <a:gd name="connsiteX4" fmla="*/ 123825 w 1186451"/>
              <a:gd name="connsiteY4" fmla="*/ 1647825 h 1771650"/>
              <a:gd name="connsiteX5" fmla="*/ 1186451 w 1186451"/>
              <a:gd name="connsiteY5" fmla="*/ 1647825 h 1771650"/>
              <a:gd name="connsiteX6" fmla="*/ 1186451 w 1186451"/>
              <a:gd name="connsiteY6" fmla="*/ 1771650 h 1771650"/>
              <a:gd name="connsiteX7" fmla="*/ 61913 w 1186451"/>
              <a:gd name="connsiteY7" fmla="*/ 1771650 h 1771650"/>
              <a:gd name="connsiteX8" fmla="*/ 0 w 1186451"/>
              <a:gd name="connsiteY8" fmla="*/ 1709738 h 1771650"/>
              <a:gd name="connsiteX9" fmla="*/ 0 w 1186451"/>
              <a:gd name="connsiteY9" fmla="*/ 61913 h 1771650"/>
              <a:gd name="connsiteX10" fmla="*/ 61913 w 1186451"/>
              <a:gd name="connsiteY10" fmla="*/ 0 h 177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6451" h="1771650">
                <a:moveTo>
                  <a:pt x="61913" y="0"/>
                </a:moveTo>
                <a:lnTo>
                  <a:pt x="1186451" y="0"/>
                </a:lnTo>
                <a:lnTo>
                  <a:pt x="1186451" y="123825"/>
                </a:lnTo>
                <a:lnTo>
                  <a:pt x="123825" y="123825"/>
                </a:lnTo>
                <a:lnTo>
                  <a:pt x="123825" y="1647825"/>
                </a:lnTo>
                <a:lnTo>
                  <a:pt x="1186451" y="1647825"/>
                </a:lnTo>
                <a:lnTo>
                  <a:pt x="1186451" y="1771650"/>
                </a:lnTo>
                <a:lnTo>
                  <a:pt x="61913" y="1771650"/>
                </a:lnTo>
                <a:cubicBezTo>
                  <a:pt x="27719" y="1771650"/>
                  <a:pt x="0" y="1743932"/>
                  <a:pt x="0" y="1709738"/>
                </a:cubicBez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2" name="Arc 21">
            <a:extLst>
              <a:ext uri="{FF2B5EF4-FFF2-40B4-BE49-F238E27FC236}">
                <a16:creationId xmlns:a16="http://schemas.microsoft.com/office/drawing/2014/main" id="{97666F55-03F1-4D18-9653-0F360E127A7E}"/>
              </a:ext>
            </a:extLst>
          </p:cNvPr>
          <p:cNvSpPr/>
          <p:nvPr userDrawn="1"/>
        </p:nvSpPr>
        <p:spPr>
          <a:xfrm rot="16200000">
            <a:off x="1539683" y="4203427"/>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4DE1A06-8754-4870-9E44-E39BADAD9845}"/>
              </a:ext>
            </a:extLst>
          </p:cNvPr>
          <p:cNvSpPr>
            <a:spLocks noGrp="1"/>
          </p:cNvSpPr>
          <p:nvPr>
            <p:ph type="ctrTitle"/>
          </p:nvPr>
        </p:nvSpPr>
        <p:spPr>
          <a:xfrm>
            <a:off x="5093208" y="2743200"/>
            <a:ext cx="6592824" cy="2386584"/>
          </a:xfrm>
        </p:spPr>
        <p:txBody>
          <a:bodyPr anchor="b"/>
          <a:lstStyle>
            <a:lvl1pPr algn="r">
              <a:defRPr sz="600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3527F020-BBC3-49BB-91C2-5B2CBD64B3C5}"/>
              </a:ext>
            </a:extLst>
          </p:cNvPr>
          <p:cNvSpPr>
            <a:spLocks noGrp="1"/>
          </p:cNvSpPr>
          <p:nvPr>
            <p:ph type="subTitle" idx="1"/>
          </p:nvPr>
        </p:nvSpPr>
        <p:spPr>
          <a:xfrm>
            <a:off x="5093208" y="5221224"/>
            <a:ext cx="6592824" cy="996696"/>
          </a:xfrm>
        </p:spPr>
        <p:txBody>
          <a:bodyPr/>
          <a:lstStyle>
            <a:lvl1pPr marL="0" indent="0" algn="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1010415132"/>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advTm="5000">
        <p15:prstTrans prst="origami"/>
      </p:transition>
    </mc:Choice>
    <mc:Fallback>
      <p:transition spd="slow" advTm="500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2983E-E761-4429-9203-7FE8B2DB67E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921E9B7-62BE-49BA-AC6B-55250D66277F}"/>
              </a:ext>
            </a:extLst>
          </p:cNvPr>
          <p:cNvSpPr>
            <a:spLocks noGrp="1"/>
          </p:cNvSpPr>
          <p:nvPr>
            <p:ph type="body" idx="1"/>
          </p:nvPr>
        </p:nvSpPr>
        <p:spPr>
          <a:xfrm>
            <a:off x="839788" y="1681163"/>
            <a:ext cx="32918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C41A3FD-B90A-4C31-BD6B-581F9E2E0E5E}"/>
              </a:ext>
            </a:extLst>
          </p:cNvPr>
          <p:cNvSpPr>
            <a:spLocks noGrp="1"/>
          </p:cNvSpPr>
          <p:nvPr>
            <p:ph sz="half" idx="2"/>
          </p:nvPr>
        </p:nvSpPr>
        <p:spPr>
          <a:xfrm>
            <a:off x="839788" y="2505075"/>
            <a:ext cx="3291840"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060D1D55-B722-4968-B171-AF3B462DDAD8}"/>
              </a:ext>
            </a:extLst>
          </p:cNvPr>
          <p:cNvSpPr>
            <a:spLocks noGrp="1"/>
          </p:cNvSpPr>
          <p:nvPr>
            <p:ph type="body" sz="quarter" idx="3"/>
          </p:nvPr>
        </p:nvSpPr>
        <p:spPr>
          <a:xfrm>
            <a:off x="4453128" y="1681163"/>
            <a:ext cx="32918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71085A8-02C2-4E7F-935E-5AEECBAD19BE}"/>
              </a:ext>
            </a:extLst>
          </p:cNvPr>
          <p:cNvSpPr>
            <a:spLocks noGrp="1"/>
          </p:cNvSpPr>
          <p:nvPr>
            <p:ph sz="quarter" idx="4"/>
          </p:nvPr>
        </p:nvSpPr>
        <p:spPr>
          <a:xfrm>
            <a:off x="4453128" y="2505075"/>
            <a:ext cx="3291840"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9A8A5018-8A77-40E8-B159-4894ECF228B1}"/>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8" name="Footer Placeholder 7">
            <a:extLst>
              <a:ext uri="{FF2B5EF4-FFF2-40B4-BE49-F238E27FC236}">
                <a16:creationId xmlns:a16="http://schemas.microsoft.com/office/drawing/2014/main" id="{8AD79441-8908-4461-9FDD-BCE638837098}"/>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9" name="Slide Number Placeholder 8">
            <a:extLst>
              <a:ext uri="{FF2B5EF4-FFF2-40B4-BE49-F238E27FC236}">
                <a16:creationId xmlns:a16="http://schemas.microsoft.com/office/drawing/2014/main" id="{C8D29F7D-B101-4950-A2C0-F350FB26D45F}"/>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10" name="Freeform: Shape 9">
            <a:extLst>
              <a:ext uri="{FF2B5EF4-FFF2-40B4-BE49-F238E27FC236}">
                <a16:creationId xmlns:a16="http://schemas.microsoft.com/office/drawing/2014/main" id="{862D7398-9A79-4B24-9C7D-F0DEED57C70B}"/>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 name="Freeform: Shape 10">
            <a:extLst>
              <a:ext uri="{FF2B5EF4-FFF2-40B4-BE49-F238E27FC236}">
                <a16:creationId xmlns:a16="http://schemas.microsoft.com/office/drawing/2014/main" id="{C07F28CD-1873-4E36-A064-2D25E0A8501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Text Placeholder 4">
            <a:extLst>
              <a:ext uri="{FF2B5EF4-FFF2-40B4-BE49-F238E27FC236}">
                <a16:creationId xmlns:a16="http://schemas.microsoft.com/office/drawing/2014/main" id="{ACF5677B-E56F-4452-ADDC-DA0E20A955EC}"/>
              </a:ext>
            </a:extLst>
          </p:cNvPr>
          <p:cNvSpPr>
            <a:spLocks noGrp="1"/>
          </p:cNvSpPr>
          <p:nvPr>
            <p:ph type="body" sz="quarter" idx="13"/>
          </p:nvPr>
        </p:nvSpPr>
        <p:spPr>
          <a:xfrm>
            <a:off x="8065008" y="1681163"/>
            <a:ext cx="32918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5">
            <a:extLst>
              <a:ext uri="{FF2B5EF4-FFF2-40B4-BE49-F238E27FC236}">
                <a16:creationId xmlns:a16="http://schemas.microsoft.com/office/drawing/2014/main" id="{865D9C09-AB3B-40EB-B1DA-9C6D72343451}"/>
              </a:ext>
            </a:extLst>
          </p:cNvPr>
          <p:cNvSpPr>
            <a:spLocks noGrp="1"/>
          </p:cNvSpPr>
          <p:nvPr>
            <p:ph sz="quarter" idx="14"/>
          </p:nvPr>
        </p:nvSpPr>
        <p:spPr>
          <a:xfrm>
            <a:off x="8065008" y="2505075"/>
            <a:ext cx="3291840"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67273847"/>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advTm="5000">
        <p15:prstTrans prst="origami"/>
      </p:transition>
    </mc:Choice>
    <mc:Fallback>
      <p:transition spd="slow" advTm="500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with 2 medium pictures">
    <p:spTree>
      <p:nvGrpSpPr>
        <p:cNvPr id="1" name=""/>
        <p:cNvGrpSpPr/>
        <p:nvPr/>
      </p:nvGrpSpPr>
      <p:grpSpPr>
        <a:xfrm>
          <a:off x="0" y="0"/>
          <a:ext cx="0" cy="0"/>
          <a:chOff x="0" y="0"/>
          <a:chExt cx="0" cy="0"/>
        </a:xfrm>
      </p:grpSpPr>
      <p:sp>
        <p:nvSpPr>
          <p:cNvPr id="20" name="Picture Placeholder 19">
            <a:extLst>
              <a:ext uri="{FF2B5EF4-FFF2-40B4-BE49-F238E27FC236}">
                <a16:creationId xmlns:a16="http://schemas.microsoft.com/office/drawing/2014/main" id="{FAA9DFF3-1B49-48A9-BF8A-57DD7D07CFAF}"/>
              </a:ext>
            </a:extLst>
          </p:cNvPr>
          <p:cNvSpPr>
            <a:spLocks noGrp="1"/>
          </p:cNvSpPr>
          <p:nvPr>
            <p:ph type="pic" sz="quarter" idx="14"/>
          </p:nvPr>
        </p:nvSpPr>
        <p:spPr>
          <a:xfrm>
            <a:off x="7901259" y="2727729"/>
            <a:ext cx="4290740" cy="4130271"/>
          </a:xfrm>
          <a:custGeom>
            <a:avLst/>
            <a:gdLst>
              <a:gd name="connsiteX0" fmla="*/ 2503809 w 4290740"/>
              <a:gd name="connsiteY0" fmla="*/ 0 h 4130271"/>
              <a:gd name="connsiteX1" fmla="*/ 4198398 w 4290740"/>
              <a:gd name="connsiteY1" fmla="*/ 660580 h 4130271"/>
              <a:gd name="connsiteX2" fmla="*/ 4290740 w 4290740"/>
              <a:gd name="connsiteY2" fmla="*/ 751285 h 4130271"/>
              <a:gd name="connsiteX3" fmla="*/ 4290740 w 4290740"/>
              <a:gd name="connsiteY3" fmla="*/ 4130271 h 4130271"/>
              <a:gd name="connsiteX4" fmla="*/ 604508 w 4290740"/>
              <a:gd name="connsiteY4" fmla="*/ 4130271 h 4130271"/>
              <a:gd name="connsiteX5" fmla="*/ 461940 w 4290740"/>
              <a:gd name="connsiteY5" fmla="*/ 3953232 h 4130271"/>
              <a:gd name="connsiteX6" fmla="*/ 0 w 4290740"/>
              <a:gd name="connsiteY6" fmla="*/ 2503809 h 4130271"/>
              <a:gd name="connsiteX7" fmla="*/ 2503809 w 4290740"/>
              <a:gd name="connsiteY7" fmla="*/ 0 h 4130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90740" h="4130271">
                <a:moveTo>
                  <a:pt x="2503809" y="0"/>
                </a:moveTo>
                <a:cubicBezTo>
                  <a:pt x="3157405" y="0"/>
                  <a:pt x="3752509" y="250434"/>
                  <a:pt x="4198398" y="660580"/>
                </a:cubicBezTo>
                <a:lnTo>
                  <a:pt x="4290740" y="751285"/>
                </a:lnTo>
                <a:lnTo>
                  <a:pt x="4290740" y="4130271"/>
                </a:lnTo>
                <a:lnTo>
                  <a:pt x="604508" y="4130271"/>
                </a:lnTo>
                <a:lnTo>
                  <a:pt x="461940" y="3953232"/>
                </a:lnTo>
                <a:cubicBezTo>
                  <a:pt x="171051" y="3544183"/>
                  <a:pt x="0" y="3043971"/>
                  <a:pt x="0" y="2503809"/>
                </a:cubicBezTo>
                <a:cubicBezTo>
                  <a:pt x="0" y="1120992"/>
                  <a:pt x="1120992" y="0"/>
                  <a:pt x="2503809" y="0"/>
                </a:cubicBezTo>
                <a:close/>
              </a:path>
            </a:pathLst>
          </a:custGeom>
        </p:spPr>
        <p:txBody>
          <a:bodyPr wrap="square" anchor="ctr">
            <a:noAutofit/>
          </a:bodyPr>
          <a:lstStyle>
            <a:lvl1pPr algn="ctr">
              <a:buNone/>
              <a:defRPr sz="1800"/>
            </a:lvl1pPr>
          </a:lstStyle>
          <a:p>
            <a:r>
              <a:rPr lang="en-US"/>
              <a:t>Click icon to add picture</a:t>
            </a:r>
            <a:endParaRPr lang="en-US" dirty="0"/>
          </a:p>
        </p:txBody>
      </p:sp>
      <p:sp>
        <p:nvSpPr>
          <p:cNvPr id="21" name="Picture Placeholder 20">
            <a:extLst>
              <a:ext uri="{FF2B5EF4-FFF2-40B4-BE49-F238E27FC236}">
                <a16:creationId xmlns:a16="http://schemas.microsoft.com/office/drawing/2014/main" id="{5CFEFC13-B998-4A6F-A7ED-411E266D288C}"/>
              </a:ext>
            </a:extLst>
          </p:cNvPr>
          <p:cNvSpPr>
            <a:spLocks noGrp="1"/>
          </p:cNvSpPr>
          <p:nvPr>
            <p:ph type="pic" sz="quarter" idx="13"/>
          </p:nvPr>
        </p:nvSpPr>
        <p:spPr>
          <a:xfrm>
            <a:off x="6261609" y="0"/>
            <a:ext cx="3519311" cy="3007909"/>
          </a:xfrm>
          <a:custGeom>
            <a:avLst/>
            <a:gdLst>
              <a:gd name="connsiteX0" fmla="*/ 519779 w 3519311"/>
              <a:gd name="connsiteY0" fmla="*/ 0 h 3007909"/>
              <a:gd name="connsiteX1" fmla="*/ 2999531 w 3519311"/>
              <a:gd name="connsiteY1" fmla="*/ 0 h 3007909"/>
              <a:gd name="connsiteX2" fmla="*/ 3003920 w 3519311"/>
              <a:gd name="connsiteY2" fmla="*/ 3989 h 3007909"/>
              <a:gd name="connsiteX3" fmla="*/ 3519311 w 3519311"/>
              <a:gd name="connsiteY3" fmla="*/ 1248253 h 3007909"/>
              <a:gd name="connsiteX4" fmla="*/ 1759655 w 3519311"/>
              <a:gd name="connsiteY4" fmla="*/ 3007909 h 3007909"/>
              <a:gd name="connsiteX5" fmla="*/ 9084 w 3519311"/>
              <a:gd name="connsiteY5" fmla="*/ 1428168 h 3007909"/>
              <a:gd name="connsiteX6" fmla="*/ 0 w 3519311"/>
              <a:gd name="connsiteY6" fmla="*/ 1248273 h 3007909"/>
              <a:gd name="connsiteX7" fmla="*/ 0 w 3519311"/>
              <a:gd name="connsiteY7" fmla="*/ 1248233 h 3007909"/>
              <a:gd name="connsiteX8" fmla="*/ 9084 w 3519311"/>
              <a:gd name="connsiteY8" fmla="*/ 1068339 h 3007909"/>
              <a:gd name="connsiteX9" fmla="*/ 515391 w 3519311"/>
              <a:gd name="connsiteY9" fmla="*/ 3989 h 3007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19311" h="3007909">
                <a:moveTo>
                  <a:pt x="519779" y="0"/>
                </a:moveTo>
                <a:lnTo>
                  <a:pt x="2999531" y="0"/>
                </a:lnTo>
                <a:lnTo>
                  <a:pt x="3003920" y="3989"/>
                </a:lnTo>
                <a:cubicBezTo>
                  <a:pt x="3322355" y="322424"/>
                  <a:pt x="3519311" y="762338"/>
                  <a:pt x="3519311" y="1248253"/>
                </a:cubicBezTo>
                <a:cubicBezTo>
                  <a:pt x="3519311" y="2220084"/>
                  <a:pt x="2731486" y="3007909"/>
                  <a:pt x="1759655" y="3007909"/>
                </a:cubicBezTo>
                <a:cubicBezTo>
                  <a:pt x="848565" y="3007909"/>
                  <a:pt x="99196" y="2315485"/>
                  <a:pt x="9084" y="1428168"/>
                </a:cubicBezTo>
                <a:lnTo>
                  <a:pt x="0" y="1248273"/>
                </a:lnTo>
                <a:lnTo>
                  <a:pt x="0" y="1248233"/>
                </a:lnTo>
                <a:lnTo>
                  <a:pt x="9084" y="1068339"/>
                </a:lnTo>
                <a:cubicBezTo>
                  <a:pt x="51137" y="654258"/>
                  <a:pt x="236761" y="282620"/>
                  <a:pt x="515391" y="3989"/>
                </a:cubicBezTo>
                <a:close/>
              </a:path>
            </a:pathLst>
          </a:custGeom>
        </p:spPr>
        <p:txBody>
          <a:bodyPr wrap="square" anchor="ctr">
            <a:noAutofit/>
          </a:bodyPr>
          <a:lstStyle>
            <a:lvl1pPr algn="ctr">
              <a:buNone/>
              <a:defRPr sz="1800"/>
            </a:lvl1pPr>
          </a:lstStyle>
          <a:p>
            <a:r>
              <a:rPr lang="en-US"/>
              <a:t>Click icon to add picture</a:t>
            </a:r>
            <a:endParaRPr lang="en-US" dirty="0"/>
          </a:p>
        </p:txBody>
      </p:sp>
      <p:sp>
        <p:nvSpPr>
          <p:cNvPr id="10" name="Oval 9">
            <a:extLst>
              <a:ext uri="{FF2B5EF4-FFF2-40B4-BE49-F238E27FC236}">
                <a16:creationId xmlns:a16="http://schemas.microsoft.com/office/drawing/2014/main" id="{B7BFFB5A-A05C-4B0C-905C-5884361304B2}"/>
              </a:ext>
            </a:extLst>
          </p:cNvPr>
          <p:cNvSpPr/>
          <p:nvPr userDrawn="1"/>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2" name="Arc 11">
            <a:extLst>
              <a:ext uri="{FF2B5EF4-FFF2-40B4-BE49-F238E27FC236}">
                <a16:creationId xmlns:a16="http://schemas.microsoft.com/office/drawing/2014/main" id="{9F33AC6C-4807-4785-AE9F-84BFEEDA9F7E}"/>
              </a:ext>
            </a:extLst>
          </p:cNvPr>
          <p:cNvSpPr/>
          <p:nvPr userDrawn="1"/>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0E11BF3-02E8-4EB7-818E-652B82CF2C9D}"/>
              </a:ext>
            </a:extLst>
          </p:cNvPr>
          <p:cNvSpPr>
            <a:spLocks noGrp="1"/>
          </p:cNvSpPr>
          <p:nvPr>
            <p:ph type="title"/>
          </p:nvPr>
        </p:nvSpPr>
        <p:spPr>
          <a:xfrm>
            <a:off x="841248" y="365760"/>
            <a:ext cx="5120640" cy="1325880"/>
          </a:xfrm>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254D3190-B78C-42F1-9D62-F523886BBE51}"/>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4" name="Footer Placeholder 3">
            <a:extLst>
              <a:ext uri="{FF2B5EF4-FFF2-40B4-BE49-F238E27FC236}">
                <a16:creationId xmlns:a16="http://schemas.microsoft.com/office/drawing/2014/main" id="{EA381C40-F9FC-4D58-8508-F0632DF5A018}"/>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5" name="Slide Number Placeholder 4">
            <a:extLst>
              <a:ext uri="{FF2B5EF4-FFF2-40B4-BE49-F238E27FC236}">
                <a16:creationId xmlns:a16="http://schemas.microsoft.com/office/drawing/2014/main" id="{2101CBCC-4CC2-49BD-B155-01E0F4D798BE}"/>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8" name="Content Placeholder 2">
            <a:extLst>
              <a:ext uri="{FF2B5EF4-FFF2-40B4-BE49-F238E27FC236}">
                <a16:creationId xmlns:a16="http://schemas.microsoft.com/office/drawing/2014/main" id="{4753B078-30BA-4AB9-A020-EE8D9404B69E}"/>
              </a:ext>
            </a:extLst>
          </p:cNvPr>
          <p:cNvSpPr>
            <a:spLocks noGrp="1"/>
          </p:cNvSpPr>
          <p:nvPr>
            <p:ph idx="1"/>
          </p:nvPr>
        </p:nvSpPr>
        <p:spPr>
          <a:xfrm>
            <a:off x="841248" y="1828800"/>
            <a:ext cx="5093208" cy="4352544"/>
          </a:xfrm>
        </p:spPr>
        <p:txBody>
          <a:bodyPr/>
          <a:lstStyle>
            <a:lvl1pPr marL="0" indent="0">
              <a:buNone/>
              <a:defRPr sz="2400"/>
            </a:lvl1pPr>
            <a:lvl2pPr marL="228600">
              <a:defRPr/>
            </a:lvl2pPr>
            <a:lvl3pPr marL="457200">
              <a:defRPr/>
            </a:lvl3pPr>
            <a:lvl4pPr marL="685800">
              <a:defRPr/>
            </a:lvl4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413178610"/>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advTm="5000">
        <p15:prstTrans prst="origami"/>
      </p:transition>
    </mc:Choice>
    <mc:Fallback>
      <p:transition spd="slow" advTm="5000">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sp>
        <p:nvSpPr>
          <p:cNvPr id="10" name="Oval 9">
            <a:extLst>
              <a:ext uri="{FF2B5EF4-FFF2-40B4-BE49-F238E27FC236}">
                <a16:creationId xmlns:a16="http://schemas.microsoft.com/office/drawing/2014/main" id="{2642EAF0-DE94-4F90-82E3-6F316AA8353A}"/>
              </a:ext>
            </a:extLst>
          </p:cNvPr>
          <p:cNvSpPr/>
          <p:nvPr userDrawn="1"/>
        </p:nvSpPr>
        <p:spPr>
          <a:xfrm>
            <a:off x="707393" y="847600"/>
            <a:ext cx="4619938" cy="4619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Freeform: Shape 11">
            <a:extLst>
              <a:ext uri="{FF2B5EF4-FFF2-40B4-BE49-F238E27FC236}">
                <a16:creationId xmlns:a16="http://schemas.microsoft.com/office/drawing/2014/main" id="{D22D7888-22FA-4AA1-9BA4-CC61D6643D47}"/>
              </a:ext>
            </a:extLst>
          </p:cNvPr>
          <p:cNvSpPr/>
          <p:nvPr userDrawn="1"/>
        </p:nvSpPr>
        <p:spPr>
          <a:xfrm flipH="1">
            <a:off x="530529" y="0"/>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4" name="Freeform: Shape 13">
            <a:extLst>
              <a:ext uri="{FF2B5EF4-FFF2-40B4-BE49-F238E27FC236}">
                <a16:creationId xmlns:a16="http://schemas.microsoft.com/office/drawing/2014/main" id="{EBB6E464-8999-4773-A1F2-E6CAA990E572}"/>
              </a:ext>
            </a:extLst>
          </p:cNvPr>
          <p:cNvSpPr/>
          <p:nvPr userDrawn="1"/>
        </p:nvSpPr>
        <p:spPr>
          <a:xfrm flipH="1">
            <a:off x="3961511" y="-1"/>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CE9CE183-B21E-41EB-A082-DF9C3AD659D5}"/>
              </a:ext>
            </a:extLst>
          </p:cNvPr>
          <p:cNvSpPr/>
          <p:nvPr userDrawn="1"/>
        </p:nvSpPr>
        <p:spPr>
          <a:xfrm flipH="1">
            <a:off x="0" y="2936831"/>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4"/>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Freeform: Shape 17">
            <a:extLst>
              <a:ext uri="{FF2B5EF4-FFF2-40B4-BE49-F238E27FC236}">
                <a16:creationId xmlns:a16="http://schemas.microsoft.com/office/drawing/2014/main" id="{1EA14BE8-FDD0-4434-9C3E-BFF78C22D9E3}"/>
              </a:ext>
            </a:extLst>
          </p:cNvPr>
          <p:cNvSpPr/>
          <p:nvPr userDrawn="1"/>
        </p:nvSpPr>
        <p:spPr>
          <a:xfrm flipH="1">
            <a:off x="0" y="5835649"/>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0" name="Freeform: Shape 19">
            <a:extLst>
              <a:ext uri="{FF2B5EF4-FFF2-40B4-BE49-F238E27FC236}">
                <a16:creationId xmlns:a16="http://schemas.microsoft.com/office/drawing/2014/main" id="{5C76330B-4C5E-463F-921A-D91F1F1F6049}"/>
              </a:ext>
            </a:extLst>
          </p:cNvPr>
          <p:cNvSpPr/>
          <p:nvPr userDrawn="1"/>
        </p:nvSpPr>
        <p:spPr>
          <a:xfrm flipH="1">
            <a:off x="3405056"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2" name="Freeform: Shape 21">
            <a:extLst>
              <a:ext uri="{FF2B5EF4-FFF2-40B4-BE49-F238E27FC236}">
                <a16:creationId xmlns:a16="http://schemas.microsoft.com/office/drawing/2014/main" id="{E494E364-7EA8-4D92-915D-75D1A3A67C07}"/>
              </a:ext>
            </a:extLst>
          </p:cNvPr>
          <p:cNvSpPr/>
          <p:nvPr userDrawn="1"/>
        </p:nvSpPr>
        <p:spPr>
          <a:xfrm flipH="1">
            <a:off x="4132972" y="6258755"/>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0E11BF3-02E8-4EB7-818E-652B82CF2C9D}"/>
              </a:ext>
            </a:extLst>
          </p:cNvPr>
          <p:cNvSpPr>
            <a:spLocks noGrp="1"/>
          </p:cNvSpPr>
          <p:nvPr>
            <p:ph type="title"/>
          </p:nvPr>
        </p:nvSpPr>
        <p:spPr>
          <a:xfrm>
            <a:off x="1389888" y="1234440"/>
            <a:ext cx="3236976" cy="4069080"/>
          </a:xfrm>
        </p:spPr>
        <p:txBody>
          <a:bodyPr/>
          <a:lstStyle>
            <a:lvl1pPr algn="ctr">
              <a:defRPr>
                <a:solidFill>
                  <a:schemeClr val="bg1"/>
                </a:solidFill>
              </a:defRPr>
            </a:lvl1pPr>
          </a:lstStyle>
          <a:p>
            <a:r>
              <a:rPr lang="en-US"/>
              <a:t>Click to edit Master title style</a:t>
            </a:r>
          </a:p>
        </p:txBody>
      </p:sp>
      <p:sp>
        <p:nvSpPr>
          <p:cNvPr id="3" name="Date Placeholder 2">
            <a:extLst>
              <a:ext uri="{FF2B5EF4-FFF2-40B4-BE49-F238E27FC236}">
                <a16:creationId xmlns:a16="http://schemas.microsoft.com/office/drawing/2014/main" id="{254D3190-B78C-42F1-9D62-F523886BBE51}"/>
              </a:ext>
            </a:extLst>
          </p:cNvPr>
          <p:cNvSpPr>
            <a:spLocks noGrp="1"/>
          </p:cNvSpPr>
          <p:nvPr>
            <p:ph type="dt" sz="half" idx="10"/>
          </p:nvPr>
        </p:nvSpPr>
        <p:spPr>
          <a:xfrm>
            <a:off x="1682496" y="6356350"/>
            <a:ext cx="1545336" cy="365125"/>
          </a:xfrm>
        </p:spPr>
        <p:txBody>
          <a:bodyPr/>
          <a:lstStyle>
            <a:lvl1pPr>
              <a:defRPr>
                <a:latin typeface="+mn-lt"/>
              </a:defRPr>
            </a:lvl1pPr>
          </a:lstStyle>
          <a:p>
            <a:pPr>
              <a:defRPr/>
            </a:pPr>
            <a:r>
              <a:rPr lang="en-US" dirty="0">
                <a:solidFill>
                  <a:prstClr val="black">
                    <a:tint val="75000"/>
                  </a:prstClr>
                </a:solidFill>
              </a:rPr>
              <a:t>9/3/20XX</a:t>
            </a:r>
          </a:p>
        </p:txBody>
      </p:sp>
      <p:sp>
        <p:nvSpPr>
          <p:cNvPr id="4" name="Footer Placeholder 3">
            <a:extLst>
              <a:ext uri="{FF2B5EF4-FFF2-40B4-BE49-F238E27FC236}">
                <a16:creationId xmlns:a16="http://schemas.microsoft.com/office/drawing/2014/main" id="{EA381C40-F9FC-4D58-8508-F0632DF5A018}"/>
              </a:ext>
            </a:extLst>
          </p:cNvPr>
          <p:cNvSpPr>
            <a:spLocks noGrp="1"/>
          </p:cNvSpPr>
          <p:nvPr>
            <p:ph type="ftr" sz="quarter" idx="11"/>
          </p:nvPr>
        </p:nvSpPr>
        <p:spPr>
          <a:xfrm>
            <a:off x="6099048" y="6356350"/>
            <a:ext cx="4114800" cy="365125"/>
          </a:xfrm>
        </p:spPr>
        <p:txBody>
          <a:bodyPr/>
          <a:lstStyle>
            <a:lvl1pPr algn="l">
              <a:defRPr>
                <a:latin typeface="+mn-lt"/>
              </a:defRPr>
            </a:lvl1pPr>
          </a:lstStyle>
          <a:p>
            <a:pPr algn="l">
              <a:defRPr/>
            </a:pPr>
            <a:r>
              <a:rPr lang="en-US" dirty="0">
                <a:solidFill>
                  <a:prstClr val="black">
                    <a:tint val="75000"/>
                  </a:prstClr>
                </a:solidFill>
              </a:rPr>
              <a:t>Presentation Title</a:t>
            </a:r>
          </a:p>
        </p:txBody>
      </p:sp>
      <p:sp>
        <p:nvSpPr>
          <p:cNvPr id="5" name="Slide Number Placeholder 4">
            <a:extLst>
              <a:ext uri="{FF2B5EF4-FFF2-40B4-BE49-F238E27FC236}">
                <a16:creationId xmlns:a16="http://schemas.microsoft.com/office/drawing/2014/main" id="{2101CBCC-4CC2-49BD-B155-01E0F4D798BE}"/>
              </a:ext>
            </a:extLst>
          </p:cNvPr>
          <p:cNvSpPr>
            <a:spLocks noGrp="1"/>
          </p:cNvSpPr>
          <p:nvPr>
            <p:ph type="sldNum" sz="quarter" idx="12"/>
          </p:nvPr>
        </p:nvSpPr>
        <p:spPr>
          <a:xfrm>
            <a:off x="10506456" y="6356350"/>
            <a:ext cx="850392" cy="365125"/>
          </a:xfrm>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8" name="Content Placeholder 2">
            <a:extLst>
              <a:ext uri="{FF2B5EF4-FFF2-40B4-BE49-F238E27FC236}">
                <a16:creationId xmlns:a16="http://schemas.microsoft.com/office/drawing/2014/main" id="{4753B078-30BA-4AB9-A020-EE8D9404B69E}"/>
              </a:ext>
            </a:extLst>
          </p:cNvPr>
          <p:cNvSpPr>
            <a:spLocks noGrp="1"/>
          </p:cNvSpPr>
          <p:nvPr>
            <p:ph idx="1"/>
          </p:nvPr>
        </p:nvSpPr>
        <p:spPr>
          <a:xfrm>
            <a:off x="6665976" y="2551176"/>
            <a:ext cx="4709160" cy="1755648"/>
          </a:xfrm>
        </p:spPr>
        <p:txBody>
          <a:bodyPr/>
          <a:lstStyle>
            <a:lvl1pPr marL="0" indent="0">
              <a:buNone/>
              <a:defRPr sz="2400"/>
            </a:lvl1pPr>
            <a:lvl2pPr marL="228600">
              <a:defRPr sz="1800"/>
            </a:lvl2pPr>
            <a:lvl3pPr marL="457200">
              <a:defRPr sz="1800"/>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82677912"/>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advTm="5000">
        <p15:prstTrans prst="origami"/>
      </p:transition>
    </mc:Choice>
    <mc:Fallback>
      <p:transition spd="slow" advTm="5000">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7024287-C9B9-48AC-8E4D-A282DE2F44F5}"/>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3" name="Footer Placeholder 2">
            <a:extLst>
              <a:ext uri="{FF2B5EF4-FFF2-40B4-BE49-F238E27FC236}">
                <a16:creationId xmlns:a16="http://schemas.microsoft.com/office/drawing/2014/main" id="{2D34C9A2-75A7-4164-B3B8-E6A9D60BA0B6}"/>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4" name="Slide Number Placeholder 3">
            <a:extLst>
              <a:ext uri="{FF2B5EF4-FFF2-40B4-BE49-F238E27FC236}">
                <a16:creationId xmlns:a16="http://schemas.microsoft.com/office/drawing/2014/main" id="{ECBE73CE-2859-4D49-A9EC-26AF3FBDF6A3}"/>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5" name="Freeform: Shape 4">
            <a:extLst>
              <a:ext uri="{FF2B5EF4-FFF2-40B4-BE49-F238E27FC236}">
                <a16:creationId xmlns:a16="http://schemas.microsoft.com/office/drawing/2014/main" id="{AA5ED585-FEBB-4DAD-84C0-97BEE6C360C3}"/>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reeform: Shape 5">
            <a:extLst>
              <a:ext uri="{FF2B5EF4-FFF2-40B4-BE49-F238E27FC236}">
                <a16:creationId xmlns:a16="http://schemas.microsoft.com/office/drawing/2014/main" id="{EF6AC352-A720-4DB3-87CA-A33B0607CA2F}"/>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94648955"/>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advTm="5000">
        <p15:prstTrans prst="origami"/>
      </p:transition>
    </mc:Choice>
    <mc:Fallback>
      <p:transition spd="slow" advTm="5000">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7024287-C9B9-48AC-8E4D-A282DE2F44F5}"/>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3" name="Footer Placeholder 2">
            <a:extLst>
              <a:ext uri="{FF2B5EF4-FFF2-40B4-BE49-F238E27FC236}">
                <a16:creationId xmlns:a16="http://schemas.microsoft.com/office/drawing/2014/main" id="{2D34C9A2-75A7-4164-B3B8-E6A9D60BA0B6}"/>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4" name="Slide Number Placeholder 3">
            <a:extLst>
              <a:ext uri="{FF2B5EF4-FFF2-40B4-BE49-F238E27FC236}">
                <a16:creationId xmlns:a16="http://schemas.microsoft.com/office/drawing/2014/main" id="{ECBE73CE-2859-4D49-A9EC-26AF3FBDF6A3}"/>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5" name="Freeform: Shape 4">
            <a:extLst>
              <a:ext uri="{FF2B5EF4-FFF2-40B4-BE49-F238E27FC236}">
                <a16:creationId xmlns:a16="http://schemas.microsoft.com/office/drawing/2014/main" id="{AA5ED585-FEBB-4DAD-84C0-97BEE6C360C3}"/>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reeform: Shape 5">
            <a:extLst>
              <a:ext uri="{FF2B5EF4-FFF2-40B4-BE49-F238E27FC236}">
                <a16:creationId xmlns:a16="http://schemas.microsoft.com/office/drawing/2014/main" id="{EF6AC352-A720-4DB3-87CA-A33B0607CA2F}"/>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Title 6">
            <a:extLst>
              <a:ext uri="{FF2B5EF4-FFF2-40B4-BE49-F238E27FC236}">
                <a16:creationId xmlns:a16="http://schemas.microsoft.com/office/drawing/2014/main" id="{C9A1C714-6A0E-456D-A2E2-6288C0EA077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35405683"/>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advTm="5000">
        <p15:prstTrans prst="origami"/>
      </p:transition>
    </mc:Choice>
    <mc:Fallback>
      <p:transition spd="slow" advTm="5000">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FFC812-4DB6-4F98-9404-29C191D3BAD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2F0855E-0CD6-47DD-B648-4C84C783D78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D50082B-17D7-4D61-8AEB-81517D85D25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1A70783-FF31-4C4E-9196-EB169B209747}"/>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6" name="Footer Placeholder 5">
            <a:extLst>
              <a:ext uri="{FF2B5EF4-FFF2-40B4-BE49-F238E27FC236}">
                <a16:creationId xmlns:a16="http://schemas.microsoft.com/office/drawing/2014/main" id="{7D92E260-747D-40FD-A062-9DD5E6835ABB}"/>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7" name="Slide Number Placeholder 6">
            <a:extLst>
              <a:ext uri="{FF2B5EF4-FFF2-40B4-BE49-F238E27FC236}">
                <a16:creationId xmlns:a16="http://schemas.microsoft.com/office/drawing/2014/main" id="{887E50A0-1E05-49C5-88C9-46267751201F}"/>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8" name="Freeform: Shape 7">
            <a:extLst>
              <a:ext uri="{FF2B5EF4-FFF2-40B4-BE49-F238E27FC236}">
                <a16:creationId xmlns:a16="http://schemas.microsoft.com/office/drawing/2014/main" id="{2C155C63-9F58-4422-B669-F97486280671}"/>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385DBA62-0EDB-47AA-86C7-90463BC9B308}"/>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18628127"/>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advTm="5000">
        <p15:prstTrans prst="origami"/>
      </p:transition>
    </mc:Choice>
    <mc:Fallback>
      <p:transition spd="slow" advTm="5000">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D7521-E43D-41D1-B458-26B20DC6DDD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2472CF2-2653-4B98-A416-D7A0A860ECE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A6EF87F5-0B10-4AC7-9599-F088C5E796D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2A07CB7-0520-4D64-B76C-C31AC557832D}"/>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6" name="Footer Placeholder 5">
            <a:extLst>
              <a:ext uri="{FF2B5EF4-FFF2-40B4-BE49-F238E27FC236}">
                <a16:creationId xmlns:a16="http://schemas.microsoft.com/office/drawing/2014/main" id="{92EEB226-AD45-45DF-AAB5-5513AE732AAE}"/>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7" name="Slide Number Placeholder 6">
            <a:extLst>
              <a:ext uri="{FF2B5EF4-FFF2-40B4-BE49-F238E27FC236}">
                <a16:creationId xmlns:a16="http://schemas.microsoft.com/office/drawing/2014/main" id="{95E96AEB-9481-4CCE-B110-FEDD334835B8}"/>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8" name="Freeform: Shape 7">
            <a:extLst>
              <a:ext uri="{FF2B5EF4-FFF2-40B4-BE49-F238E27FC236}">
                <a16:creationId xmlns:a16="http://schemas.microsoft.com/office/drawing/2014/main" id="{6BA9707F-7BCE-464F-BF45-E216527084EE}"/>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BC589723-2CC8-49D1-B4E1-36FECED6A2D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1401258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advTm="5000">
        <p15:prstTrans prst="origami"/>
      </p:transition>
    </mc:Choice>
    <mc:Fallback>
      <p:transition spd="slow" advTm="500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Agenda">
    <p:spTree>
      <p:nvGrpSpPr>
        <p:cNvPr id="1" name=""/>
        <p:cNvGrpSpPr/>
        <p:nvPr/>
      </p:nvGrpSpPr>
      <p:grpSpPr>
        <a:xfrm>
          <a:off x="0" y="0"/>
          <a:ext cx="0" cy="0"/>
          <a:chOff x="0" y="0"/>
          <a:chExt cx="0" cy="0"/>
        </a:xfrm>
      </p:grpSpPr>
      <p:sp>
        <p:nvSpPr>
          <p:cNvPr id="10" name="Oval 9">
            <a:extLst>
              <a:ext uri="{FF2B5EF4-FFF2-40B4-BE49-F238E27FC236}">
                <a16:creationId xmlns:a16="http://schemas.microsoft.com/office/drawing/2014/main" id="{AFA665D7-34D0-4262-B345-9B1A1BA8DA17}"/>
              </a:ext>
            </a:extLst>
          </p:cNvPr>
          <p:cNvSpPr/>
          <p:nvPr userDrawn="1"/>
        </p:nvSpPr>
        <p:spPr>
          <a:xfrm>
            <a:off x="489189" y="1119031"/>
            <a:ext cx="4619938" cy="4619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Arc 11">
            <a:extLst>
              <a:ext uri="{FF2B5EF4-FFF2-40B4-BE49-F238E27FC236}">
                <a16:creationId xmlns:a16="http://schemas.microsoft.com/office/drawing/2014/main" id="{39ECC553-79E5-4B14-89C9-4DAD2B1021B1}"/>
              </a:ext>
            </a:extLst>
          </p:cNvPr>
          <p:cNvSpPr/>
          <p:nvPr userDrawn="1"/>
        </p:nvSpPr>
        <p:spPr>
          <a:xfrm rot="19809111">
            <a:off x="8683720" y="941148"/>
            <a:ext cx="2987899" cy="2987899"/>
          </a:xfrm>
          <a:prstGeom prst="arc">
            <a:avLst>
              <a:gd name="adj1" fmla="val 15817365"/>
              <a:gd name="adj2" fmla="val 178138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55797934-7E2B-4F94-89C4-0279413FF821}"/>
              </a:ext>
            </a:extLst>
          </p:cNvPr>
          <p:cNvSpPr/>
          <p:nvPr userDrawn="1"/>
        </p:nvSpPr>
        <p:spPr>
          <a:xfrm>
            <a:off x="910048" y="4780992"/>
            <a:ext cx="546100" cy="5461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49FF209-11EE-4A3F-9685-A155FECD0DC8}"/>
              </a:ext>
            </a:extLst>
          </p:cNvPr>
          <p:cNvSpPr>
            <a:spLocks noGrp="1"/>
          </p:cNvSpPr>
          <p:nvPr>
            <p:ph type="title"/>
          </p:nvPr>
        </p:nvSpPr>
        <p:spPr>
          <a:xfrm>
            <a:off x="1170432" y="1399032"/>
            <a:ext cx="3236976" cy="4069080"/>
          </a:xfrm>
        </p:spPr>
        <p:txBody>
          <a:bodyPr/>
          <a:lstStyle>
            <a:lvl1pPr algn="ctr">
              <a:defRPr>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0A47AF11-F208-4FDA-9E19-D6CA3472134E}"/>
              </a:ext>
            </a:extLst>
          </p:cNvPr>
          <p:cNvSpPr>
            <a:spLocks noGrp="1"/>
          </p:cNvSpPr>
          <p:nvPr>
            <p:ph idx="1"/>
          </p:nvPr>
        </p:nvSpPr>
        <p:spPr>
          <a:xfrm>
            <a:off x="5788152" y="1527048"/>
            <a:ext cx="5111496" cy="3931920"/>
          </a:xfrm>
        </p:spPr>
        <p:txBody>
          <a:bodyPr anchor="ctr"/>
          <a:lstStyle>
            <a:lvl1pPr marL="0" indent="0">
              <a:buNone/>
              <a:defRPr/>
            </a:lvl1pPr>
            <a:lvl2pPr marL="228600">
              <a:defRPr/>
            </a:lvl2pPr>
            <a:lvl3pPr marL="457200">
              <a:defRPr/>
            </a:lvl3pPr>
            <a:lvl4pPr>
              <a:buNone/>
              <a:defRPr/>
            </a:lvl4pPr>
          </a:lstStyle>
          <a:p>
            <a:pPr lvl="0"/>
            <a:r>
              <a:rPr lang="en-US"/>
              <a:t>Click to edit Master text styles</a:t>
            </a:r>
          </a:p>
          <a:p>
            <a:pPr lvl="1"/>
            <a:r>
              <a:rPr lang="en-US"/>
              <a:t>Second level</a:t>
            </a:r>
          </a:p>
          <a:p>
            <a:pPr lvl="2"/>
            <a:r>
              <a:rPr lang="en-US"/>
              <a:t>Third level</a:t>
            </a:r>
          </a:p>
        </p:txBody>
      </p:sp>
      <p:sp>
        <p:nvSpPr>
          <p:cNvPr id="4" name="Date Placeholder 3">
            <a:extLst>
              <a:ext uri="{FF2B5EF4-FFF2-40B4-BE49-F238E27FC236}">
                <a16:creationId xmlns:a16="http://schemas.microsoft.com/office/drawing/2014/main" id="{96E82FA1-02B7-467E-9F16-D178149407C5}"/>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5" name="Footer Placeholder 4">
            <a:extLst>
              <a:ext uri="{FF2B5EF4-FFF2-40B4-BE49-F238E27FC236}">
                <a16:creationId xmlns:a16="http://schemas.microsoft.com/office/drawing/2014/main" id="{6D389247-FB8A-4494-859B-B3754B02A5EE}"/>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6" name="Slide Number Placeholder 5">
            <a:extLst>
              <a:ext uri="{FF2B5EF4-FFF2-40B4-BE49-F238E27FC236}">
                <a16:creationId xmlns:a16="http://schemas.microsoft.com/office/drawing/2014/main" id="{52CA5B62-3338-46A5-B381-A63B88CB0DDA}"/>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813944643"/>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advTm="5000">
        <p15:prstTrans prst="origami"/>
      </p:transition>
    </mc:Choice>
    <mc:Fallback>
      <p:transition spd="slow" advTm="500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2 small pictures">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5A614E3F-4FB2-4152-A59C-941C908D7B05}"/>
              </a:ext>
            </a:extLst>
          </p:cNvPr>
          <p:cNvSpPr>
            <a:spLocks noGrp="1"/>
          </p:cNvSpPr>
          <p:nvPr>
            <p:ph type="pic" sz="quarter" idx="13"/>
          </p:nvPr>
        </p:nvSpPr>
        <p:spPr>
          <a:xfrm>
            <a:off x="7200479" y="1150210"/>
            <a:ext cx="2207046" cy="2204178"/>
          </a:xfrm>
          <a:custGeom>
            <a:avLst/>
            <a:gdLst>
              <a:gd name="connsiteX0" fmla="*/ 1098749 w 2207046"/>
              <a:gd name="connsiteY0" fmla="*/ 0 h 2204178"/>
              <a:gd name="connsiteX1" fmla="*/ 2201707 w 2207046"/>
              <a:gd name="connsiteY1" fmla="*/ 995326 h 2204178"/>
              <a:gd name="connsiteX2" fmla="*/ 2207046 w 2207046"/>
              <a:gd name="connsiteY2" fmla="*/ 1101058 h 2204178"/>
              <a:gd name="connsiteX3" fmla="*/ 2207046 w 2207046"/>
              <a:gd name="connsiteY3" fmla="*/ 1116306 h 2204178"/>
              <a:gd name="connsiteX4" fmla="*/ 2201707 w 2207046"/>
              <a:gd name="connsiteY4" fmla="*/ 1222039 h 2204178"/>
              <a:gd name="connsiteX5" fmla="*/ 1322187 w 2207046"/>
              <a:gd name="connsiteY5" fmla="*/ 2194840 h 2204178"/>
              <a:gd name="connsiteX6" fmla="*/ 1260999 w 2207046"/>
              <a:gd name="connsiteY6" fmla="*/ 2204178 h 2204178"/>
              <a:gd name="connsiteX7" fmla="*/ 936500 w 2207046"/>
              <a:gd name="connsiteY7" fmla="*/ 2204178 h 2204178"/>
              <a:gd name="connsiteX8" fmla="*/ 875311 w 2207046"/>
              <a:gd name="connsiteY8" fmla="*/ 2194840 h 2204178"/>
              <a:gd name="connsiteX9" fmla="*/ 12592 w 2207046"/>
              <a:gd name="connsiteY9" fmla="*/ 1332120 h 2204178"/>
              <a:gd name="connsiteX10" fmla="*/ 0 w 2207046"/>
              <a:gd name="connsiteY10" fmla="*/ 1249617 h 2204178"/>
              <a:gd name="connsiteX11" fmla="*/ 0 w 2207046"/>
              <a:gd name="connsiteY11" fmla="*/ 967747 h 2204178"/>
              <a:gd name="connsiteX12" fmla="*/ 12592 w 2207046"/>
              <a:gd name="connsiteY12" fmla="*/ 885244 h 2204178"/>
              <a:gd name="connsiteX13" fmla="*/ 1098749 w 2207046"/>
              <a:gd name="connsiteY13" fmla="*/ 0 h 2204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07046" h="2204178">
                <a:moveTo>
                  <a:pt x="1098749" y="0"/>
                </a:moveTo>
                <a:cubicBezTo>
                  <a:pt x="1672788" y="0"/>
                  <a:pt x="2144931" y="436266"/>
                  <a:pt x="2201707" y="995326"/>
                </a:cubicBezTo>
                <a:lnTo>
                  <a:pt x="2207046" y="1101058"/>
                </a:lnTo>
                <a:lnTo>
                  <a:pt x="2207046" y="1116306"/>
                </a:lnTo>
                <a:lnTo>
                  <a:pt x="2201707" y="1222039"/>
                </a:lnTo>
                <a:cubicBezTo>
                  <a:pt x="2152501" y="1706557"/>
                  <a:pt x="1791308" y="2098844"/>
                  <a:pt x="1322187" y="2194840"/>
                </a:cubicBezTo>
                <a:lnTo>
                  <a:pt x="1260999" y="2204178"/>
                </a:lnTo>
                <a:lnTo>
                  <a:pt x="936500" y="2204178"/>
                </a:lnTo>
                <a:lnTo>
                  <a:pt x="875311" y="2194840"/>
                </a:lnTo>
                <a:cubicBezTo>
                  <a:pt x="442276" y="2106228"/>
                  <a:pt x="101204" y="1765156"/>
                  <a:pt x="12592" y="1332120"/>
                </a:cubicBezTo>
                <a:lnTo>
                  <a:pt x="0" y="1249617"/>
                </a:lnTo>
                <a:lnTo>
                  <a:pt x="0" y="967747"/>
                </a:lnTo>
                <a:lnTo>
                  <a:pt x="12592" y="885244"/>
                </a:lnTo>
                <a:cubicBezTo>
                  <a:pt x="115972" y="380036"/>
                  <a:pt x="562980" y="0"/>
                  <a:pt x="1098749" y="0"/>
                </a:cubicBezTo>
                <a:close/>
              </a:path>
            </a:pathLst>
          </a:custGeom>
        </p:spPr>
        <p:txBody>
          <a:bodyPr wrap="square" anchor="ctr">
            <a:noAutofit/>
          </a:bodyPr>
          <a:lstStyle>
            <a:lvl1pPr algn="ctr">
              <a:buNone/>
              <a:defRPr sz="1800"/>
            </a:lvl1pPr>
          </a:lstStyle>
          <a:p>
            <a:r>
              <a:rPr lang="en-US"/>
              <a:t>Click icon to add picture</a:t>
            </a:r>
            <a:endParaRPr lang="en-US" dirty="0"/>
          </a:p>
        </p:txBody>
      </p:sp>
      <p:sp>
        <p:nvSpPr>
          <p:cNvPr id="21" name="Picture Placeholder 20">
            <a:extLst>
              <a:ext uri="{FF2B5EF4-FFF2-40B4-BE49-F238E27FC236}">
                <a16:creationId xmlns:a16="http://schemas.microsoft.com/office/drawing/2014/main" id="{8A1F486A-F545-4642-B1CB-5356704413D3}"/>
              </a:ext>
            </a:extLst>
          </p:cNvPr>
          <p:cNvSpPr>
            <a:spLocks noGrp="1"/>
          </p:cNvSpPr>
          <p:nvPr>
            <p:ph type="pic" sz="quarter" idx="14"/>
          </p:nvPr>
        </p:nvSpPr>
        <p:spPr>
          <a:xfrm>
            <a:off x="8444632" y="2579683"/>
            <a:ext cx="3096807" cy="3096807"/>
          </a:xfrm>
          <a:custGeom>
            <a:avLst/>
            <a:gdLst>
              <a:gd name="connsiteX0" fmla="*/ 1548404 w 3096807"/>
              <a:gd name="connsiteY0" fmla="*/ 0 h 3096807"/>
              <a:gd name="connsiteX1" fmla="*/ 3096807 w 3096807"/>
              <a:gd name="connsiteY1" fmla="*/ 1548404 h 3096807"/>
              <a:gd name="connsiteX2" fmla="*/ 1548404 w 3096807"/>
              <a:gd name="connsiteY2" fmla="*/ 3096807 h 3096807"/>
              <a:gd name="connsiteX3" fmla="*/ 0 w 3096807"/>
              <a:gd name="connsiteY3" fmla="*/ 1548404 h 3096807"/>
              <a:gd name="connsiteX4" fmla="*/ 1548404 w 3096807"/>
              <a:gd name="connsiteY4" fmla="*/ 0 h 30968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6807" h="3096807">
                <a:moveTo>
                  <a:pt x="1548404" y="0"/>
                </a:moveTo>
                <a:cubicBezTo>
                  <a:pt x="2403564" y="0"/>
                  <a:pt x="3096807" y="693243"/>
                  <a:pt x="3096807" y="1548404"/>
                </a:cubicBezTo>
                <a:cubicBezTo>
                  <a:pt x="3096807" y="2403564"/>
                  <a:pt x="2403564" y="3096807"/>
                  <a:pt x="1548404" y="3096807"/>
                </a:cubicBezTo>
                <a:cubicBezTo>
                  <a:pt x="693243" y="3096807"/>
                  <a:pt x="0" y="2403564"/>
                  <a:pt x="0" y="1548404"/>
                </a:cubicBezTo>
                <a:cubicBezTo>
                  <a:pt x="0" y="693243"/>
                  <a:pt x="693243" y="0"/>
                  <a:pt x="1548404" y="0"/>
                </a:cubicBezTo>
                <a:close/>
              </a:path>
            </a:pathLst>
          </a:custGeom>
        </p:spPr>
        <p:txBody>
          <a:bodyPr wrap="square" anchor="ctr">
            <a:noAutofit/>
          </a:bodyPr>
          <a:lstStyle>
            <a:lvl1pPr algn="ctr">
              <a:buNone/>
              <a:defRPr sz="1800"/>
            </a:lvl1pPr>
          </a:lstStyle>
          <a:p>
            <a:r>
              <a:rPr lang="en-US"/>
              <a:t>Click icon to add picture</a:t>
            </a:r>
            <a:endParaRPr lang="en-US" dirty="0"/>
          </a:p>
        </p:txBody>
      </p:sp>
      <p:sp>
        <p:nvSpPr>
          <p:cNvPr id="2" name="Title 1">
            <a:extLst>
              <a:ext uri="{FF2B5EF4-FFF2-40B4-BE49-F238E27FC236}">
                <a16:creationId xmlns:a16="http://schemas.microsoft.com/office/drawing/2014/main" id="{249FF209-11EE-4A3F-9685-A155FECD0DC8}"/>
              </a:ext>
            </a:extLst>
          </p:cNvPr>
          <p:cNvSpPr>
            <a:spLocks noGrp="1"/>
          </p:cNvSpPr>
          <p:nvPr>
            <p:ph type="title"/>
          </p:nvPr>
        </p:nvSpPr>
        <p:spPr>
          <a:xfrm>
            <a:off x="539496" y="365124"/>
            <a:ext cx="5806440" cy="1325880"/>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0A47AF11-F208-4FDA-9E19-D6CA3472134E}"/>
              </a:ext>
            </a:extLst>
          </p:cNvPr>
          <p:cNvSpPr>
            <a:spLocks noGrp="1"/>
          </p:cNvSpPr>
          <p:nvPr>
            <p:ph idx="1"/>
          </p:nvPr>
        </p:nvSpPr>
        <p:spPr>
          <a:xfrm>
            <a:off x="539496" y="1825625"/>
            <a:ext cx="5806440" cy="4352544"/>
          </a:xfrm>
        </p:spPr>
        <p:txBody>
          <a:bodyPr>
            <a:normAutofit/>
          </a:bodyPr>
          <a:lstStyle>
            <a:lvl1pPr marL="0" indent="0">
              <a:lnSpc>
                <a:spcPct val="110000"/>
              </a:lnSpc>
              <a:buNone/>
              <a:defRPr sz="2400"/>
            </a:lvl1pPr>
            <a:lvl2pPr marL="228600">
              <a:lnSpc>
                <a:spcPct val="110000"/>
              </a:lnSpc>
              <a:defRPr sz="2000"/>
            </a:lvl2pPr>
            <a:lvl3pPr marL="457200">
              <a:lnSpc>
                <a:spcPct val="110000"/>
              </a:lnSpc>
              <a:defRPr sz="1800"/>
            </a:lvl3pPr>
            <a:lvl4pPr marL="685800">
              <a:lnSpc>
                <a:spcPct val="110000"/>
              </a:lnSpc>
              <a:defRPr sz="1600"/>
            </a:lvl4pPr>
            <a:lvl5pPr>
              <a:lnSpc>
                <a:spcPct val="110000"/>
              </a:lnSpc>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Date Placeholder 3">
            <a:extLst>
              <a:ext uri="{FF2B5EF4-FFF2-40B4-BE49-F238E27FC236}">
                <a16:creationId xmlns:a16="http://schemas.microsoft.com/office/drawing/2014/main" id="{96E82FA1-02B7-467E-9F16-D178149407C5}"/>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5" name="Footer Placeholder 4">
            <a:extLst>
              <a:ext uri="{FF2B5EF4-FFF2-40B4-BE49-F238E27FC236}">
                <a16:creationId xmlns:a16="http://schemas.microsoft.com/office/drawing/2014/main" id="{6D389247-FB8A-4494-859B-B3754B02A5EE}"/>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6" name="Slide Number Placeholder 5">
            <a:extLst>
              <a:ext uri="{FF2B5EF4-FFF2-40B4-BE49-F238E27FC236}">
                <a16:creationId xmlns:a16="http://schemas.microsoft.com/office/drawing/2014/main" id="{52CA5B62-3338-46A5-B381-A63B88CB0DDA}"/>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10" name="Oval 9">
            <a:extLst>
              <a:ext uri="{FF2B5EF4-FFF2-40B4-BE49-F238E27FC236}">
                <a16:creationId xmlns:a16="http://schemas.microsoft.com/office/drawing/2014/main" id="{E8E71C73-7BAD-4838-88C1-42E045A9D179}"/>
              </a:ext>
            </a:extLst>
          </p:cNvPr>
          <p:cNvSpPr/>
          <p:nvPr userDrawn="1"/>
        </p:nvSpPr>
        <p:spPr>
          <a:xfrm>
            <a:off x="10249620" y="1555068"/>
            <a:ext cx="819303" cy="79707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44560922-5803-412D-880B-065E75DCBC0A}"/>
              </a:ext>
            </a:extLst>
          </p:cNvPr>
          <p:cNvSpPr/>
          <p:nvPr userDrawn="1"/>
        </p:nvSpPr>
        <p:spPr>
          <a:xfrm>
            <a:off x="7590089" y="4034393"/>
            <a:ext cx="876704" cy="876704"/>
          </a:xfrm>
          <a:prstGeom prst="rect">
            <a:avLst/>
          </a:prstGeom>
          <a:noFill/>
          <a:ln w="127000">
            <a:solidFill>
              <a:schemeClr val="accent6"/>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20839939"/>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advTm="5000">
        <p15:prstTrans prst="origami"/>
      </p:transition>
    </mc:Choice>
    <mc:Fallback>
      <p:transition spd="slow" advTm="500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Oval 6">
            <a:extLst>
              <a:ext uri="{FF2B5EF4-FFF2-40B4-BE49-F238E27FC236}">
                <a16:creationId xmlns:a16="http://schemas.microsoft.com/office/drawing/2014/main" id="{200EACD1-D216-4037-8AFF-80CF273586DF}"/>
              </a:ext>
            </a:extLst>
          </p:cNvPr>
          <p:cNvSpPr/>
          <p:nvPr userDrawn="1"/>
        </p:nvSpPr>
        <p:spPr>
          <a:xfrm>
            <a:off x="2815929" y="148929"/>
            <a:ext cx="6560142" cy="65601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Arc 7">
            <a:extLst>
              <a:ext uri="{FF2B5EF4-FFF2-40B4-BE49-F238E27FC236}">
                <a16:creationId xmlns:a16="http://schemas.microsoft.com/office/drawing/2014/main" id="{F941DE04-3FEA-4A57-B200-F9F6A765C792}"/>
              </a:ext>
            </a:extLst>
          </p:cNvPr>
          <p:cNvSpPr/>
          <p:nvPr userDrawn="1"/>
        </p:nvSpPr>
        <p:spPr>
          <a:xfrm rot="9222429" flipV="1">
            <a:off x="2494119" y="-28502"/>
            <a:ext cx="6816262" cy="6816262"/>
          </a:xfrm>
          <a:prstGeom prst="arc">
            <a:avLst>
              <a:gd name="adj1" fmla="val 16200000"/>
              <a:gd name="adj2" fmla="val 20093138"/>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A565C7B4-4152-4548-A771-EB148A028FDB}"/>
              </a:ext>
            </a:extLst>
          </p:cNvPr>
          <p:cNvSpPr/>
          <p:nvPr userDrawn="1"/>
        </p:nvSpPr>
        <p:spPr>
          <a:xfrm>
            <a:off x="8165417" y="5241988"/>
            <a:ext cx="759403" cy="73880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04C0001-5D76-45A0-A9F4-7172BDDD5D28}"/>
              </a:ext>
            </a:extLst>
          </p:cNvPr>
          <p:cNvSpPr>
            <a:spLocks noGrp="1"/>
          </p:cNvSpPr>
          <p:nvPr>
            <p:ph type="title"/>
          </p:nvPr>
        </p:nvSpPr>
        <p:spPr>
          <a:xfrm>
            <a:off x="3319272" y="1380744"/>
            <a:ext cx="5559552" cy="2514600"/>
          </a:xfrm>
        </p:spPr>
        <p:txBody>
          <a:bodyPr anchor="b"/>
          <a:lstStyle>
            <a:lvl1pPr algn="ctr">
              <a:defRPr sz="6000">
                <a:solidFill>
                  <a:schemeClr val="bg1"/>
                </a:solidFill>
              </a:defRPr>
            </a:lvl1pPr>
          </a:lstStyle>
          <a:p>
            <a:r>
              <a:rPr lang="en-US"/>
              <a:t>Click to edit Master title style</a:t>
            </a:r>
          </a:p>
        </p:txBody>
      </p:sp>
      <p:sp>
        <p:nvSpPr>
          <p:cNvPr id="3" name="Text Placeholder 2">
            <a:extLst>
              <a:ext uri="{FF2B5EF4-FFF2-40B4-BE49-F238E27FC236}">
                <a16:creationId xmlns:a16="http://schemas.microsoft.com/office/drawing/2014/main" id="{9E1462C4-0E4B-4DB7-A8BF-FE55142760AF}"/>
              </a:ext>
            </a:extLst>
          </p:cNvPr>
          <p:cNvSpPr>
            <a:spLocks noGrp="1"/>
          </p:cNvSpPr>
          <p:nvPr>
            <p:ph type="body" idx="1"/>
          </p:nvPr>
        </p:nvSpPr>
        <p:spPr>
          <a:xfrm>
            <a:off x="3319272" y="4078224"/>
            <a:ext cx="5559552" cy="1536192"/>
          </a:xfrm>
        </p:spPr>
        <p:txBody>
          <a:bodyPr/>
          <a:lstStyle>
            <a:lvl1pPr marL="0" indent="0" algn="ctr">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785573767"/>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advTm="5000">
        <p15:prstTrans prst="origami"/>
      </p:transition>
    </mc:Choice>
    <mc:Fallback>
      <p:transition spd="slow" advTm="500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9FF209-11EE-4A3F-9685-A155FECD0DC8}"/>
              </a:ext>
            </a:extLst>
          </p:cNvPr>
          <p:cNvSpPr>
            <a:spLocks noGrp="1"/>
          </p:cNvSpPr>
          <p:nvPr>
            <p:ph type="title"/>
          </p:nvPr>
        </p:nvSpPr>
        <p:spPr>
          <a:xfrm>
            <a:off x="539496" y="365125"/>
            <a:ext cx="10515600" cy="1325563"/>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0A47AF11-F208-4FDA-9E19-D6CA3472134E}"/>
              </a:ext>
            </a:extLst>
          </p:cNvPr>
          <p:cNvSpPr>
            <a:spLocks noGrp="1"/>
          </p:cNvSpPr>
          <p:nvPr>
            <p:ph idx="1"/>
          </p:nvPr>
        </p:nvSpPr>
        <p:spPr>
          <a:xfrm>
            <a:off x="1179576" y="1911096"/>
            <a:ext cx="9829800" cy="385974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6E82FA1-02B7-467E-9F16-D178149407C5}"/>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5" name="Footer Placeholder 4">
            <a:extLst>
              <a:ext uri="{FF2B5EF4-FFF2-40B4-BE49-F238E27FC236}">
                <a16:creationId xmlns:a16="http://schemas.microsoft.com/office/drawing/2014/main" id="{6D389247-FB8A-4494-859B-B3754B02A5EE}"/>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6" name="Slide Number Placeholder 5">
            <a:extLst>
              <a:ext uri="{FF2B5EF4-FFF2-40B4-BE49-F238E27FC236}">
                <a16:creationId xmlns:a16="http://schemas.microsoft.com/office/drawing/2014/main" id="{52CA5B62-3338-46A5-B381-A63B88CB0DDA}"/>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7" name="Freeform: Shape 6">
            <a:extLst>
              <a:ext uri="{FF2B5EF4-FFF2-40B4-BE49-F238E27FC236}">
                <a16:creationId xmlns:a16="http://schemas.microsoft.com/office/drawing/2014/main" id="{23DA7759-3209-4FE2-96D1-4EEDD81E9EA0}"/>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Freeform: Shape 7">
            <a:extLst>
              <a:ext uri="{FF2B5EF4-FFF2-40B4-BE49-F238E27FC236}">
                <a16:creationId xmlns:a16="http://schemas.microsoft.com/office/drawing/2014/main" id="{41460DAD-8769-4C9F-9C8C-BB0443909D76}"/>
              </a:ext>
            </a:extLst>
          </p:cNvPr>
          <p:cNvSpPr/>
          <p:nvPr/>
        </p:nvSpPr>
        <p:spPr>
          <a:xfrm flipH="1">
            <a:off x="123536"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75081286"/>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advTm="5000">
        <p15:prstTrans prst="origami"/>
      </p:transition>
    </mc:Choice>
    <mc:Fallback>
      <p:transition spd="slow" advTm="500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11BF3-02E8-4EB7-818E-652B82CF2C9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54D3190-B78C-42F1-9D62-F523886BBE51}"/>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4" name="Footer Placeholder 3">
            <a:extLst>
              <a:ext uri="{FF2B5EF4-FFF2-40B4-BE49-F238E27FC236}">
                <a16:creationId xmlns:a16="http://schemas.microsoft.com/office/drawing/2014/main" id="{EA381C40-F9FC-4D58-8508-F0632DF5A018}"/>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5" name="Slide Number Placeholder 4">
            <a:extLst>
              <a:ext uri="{FF2B5EF4-FFF2-40B4-BE49-F238E27FC236}">
                <a16:creationId xmlns:a16="http://schemas.microsoft.com/office/drawing/2014/main" id="{2101CBCC-4CC2-49BD-B155-01E0F4D798BE}"/>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6" name="Freeform: Shape 5">
            <a:extLst>
              <a:ext uri="{FF2B5EF4-FFF2-40B4-BE49-F238E27FC236}">
                <a16:creationId xmlns:a16="http://schemas.microsoft.com/office/drawing/2014/main" id="{DC13EF9C-0B5A-4364-91AA-E5DD5B536E54}"/>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Freeform: Shape 6">
            <a:extLst>
              <a:ext uri="{FF2B5EF4-FFF2-40B4-BE49-F238E27FC236}">
                <a16:creationId xmlns:a16="http://schemas.microsoft.com/office/drawing/2014/main" id="{8F674475-6327-490A-BD7F-084F5C07F2E4}"/>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Content Placeholder 2">
            <a:extLst>
              <a:ext uri="{FF2B5EF4-FFF2-40B4-BE49-F238E27FC236}">
                <a16:creationId xmlns:a16="http://schemas.microsoft.com/office/drawing/2014/main" id="{4753B078-30BA-4AB9-A020-EE8D9404B69E}"/>
              </a:ext>
            </a:extLst>
          </p:cNvPr>
          <p:cNvSpPr>
            <a:spLocks noGrp="1"/>
          </p:cNvSpPr>
          <p:nvPr>
            <p:ph idx="1"/>
          </p:nvPr>
        </p:nvSpPr>
        <p:spPr>
          <a:xfrm>
            <a:off x="838200" y="1911096"/>
            <a:ext cx="10515600" cy="385974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98923025"/>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advTm="5000">
        <p15:prstTrans prst="origami"/>
      </p:transition>
    </mc:Choice>
    <mc:Fallback>
      <p:transition spd="slow" advTm="500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slide with picture">
    <p:bg>
      <p:bgPr>
        <a:solidFill>
          <a:schemeClr val="tx1"/>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63E3FD7E-C80A-4707-A8E9-4134DF91F3FF}"/>
              </a:ext>
            </a:extLst>
          </p:cNvPr>
          <p:cNvSpPr>
            <a:spLocks noGrp="1"/>
          </p:cNvSpPr>
          <p:nvPr>
            <p:ph type="pic" sz="quarter" idx="10"/>
          </p:nvPr>
        </p:nvSpPr>
        <p:spPr>
          <a:xfrm>
            <a:off x="0" y="1"/>
            <a:ext cx="12192000" cy="6858000"/>
          </a:xfrm>
        </p:spPr>
        <p:txBody>
          <a:bodyPr/>
          <a:lstStyle>
            <a:lvl1pPr>
              <a:buNone/>
              <a:defRPr>
                <a:solidFill>
                  <a:schemeClr val="bg1"/>
                </a:solidFill>
              </a:defRPr>
            </a:lvl1pPr>
          </a:lstStyle>
          <a:p>
            <a:r>
              <a:rPr lang="en-US"/>
              <a:t>Click icon to add picture</a:t>
            </a:r>
            <a:endParaRPr lang="en-US" dirty="0"/>
          </a:p>
        </p:txBody>
      </p:sp>
      <p:sp>
        <p:nvSpPr>
          <p:cNvPr id="10" name="Title 9">
            <a:extLst>
              <a:ext uri="{FF2B5EF4-FFF2-40B4-BE49-F238E27FC236}">
                <a16:creationId xmlns:a16="http://schemas.microsoft.com/office/drawing/2014/main" id="{10EC23F5-CD2E-4207-A4E6-73BDFF74D868}"/>
              </a:ext>
            </a:extLst>
          </p:cNvPr>
          <p:cNvSpPr>
            <a:spLocks noGrp="1"/>
          </p:cNvSpPr>
          <p:nvPr>
            <p:ph type="title"/>
          </p:nvPr>
        </p:nvSpPr>
        <p:spPr>
          <a:xfrm>
            <a:off x="3111500" y="370600"/>
            <a:ext cx="5923842" cy="5923842"/>
          </a:xfrm>
          <a:custGeom>
            <a:avLst/>
            <a:gdLst>
              <a:gd name="connsiteX0" fmla="*/ 2961921 w 5923842"/>
              <a:gd name="connsiteY0" fmla="*/ 0 h 5923842"/>
              <a:gd name="connsiteX1" fmla="*/ 5923842 w 5923842"/>
              <a:gd name="connsiteY1" fmla="*/ 2961921 h 5923842"/>
              <a:gd name="connsiteX2" fmla="*/ 2961921 w 5923842"/>
              <a:gd name="connsiteY2" fmla="*/ 5923842 h 5923842"/>
              <a:gd name="connsiteX3" fmla="*/ 0 w 5923842"/>
              <a:gd name="connsiteY3" fmla="*/ 2961921 h 5923842"/>
              <a:gd name="connsiteX4" fmla="*/ 2961921 w 5923842"/>
              <a:gd name="connsiteY4" fmla="*/ 0 h 59238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23842" h="5923842">
                <a:moveTo>
                  <a:pt x="2961921" y="0"/>
                </a:moveTo>
                <a:cubicBezTo>
                  <a:pt x="4597745" y="0"/>
                  <a:pt x="5923842" y="1326097"/>
                  <a:pt x="5923842" y="2961921"/>
                </a:cubicBezTo>
                <a:cubicBezTo>
                  <a:pt x="5923842" y="4597745"/>
                  <a:pt x="4597745" y="5923842"/>
                  <a:pt x="2961921" y="5923842"/>
                </a:cubicBezTo>
                <a:cubicBezTo>
                  <a:pt x="1326097" y="5923842"/>
                  <a:pt x="0" y="4597745"/>
                  <a:pt x="0" y="2961921"/>
                </a:cubicBezTo>
                <a:cubicBezTo>
                  <a:pt x="0" y="1326097"/>
                  <a:pt x="1326097" y="0"/>
                  <a:pt x="2961921" y="0"/>
                </a:cubicBezTo>
                <a:close/>
              </a:path>
            </a:pathLst>
          </a:custGeom>
          <a:solidFill>
            <a:schemeClr val="bg1">
              <a:alpha val="95000"/>
            </a:schemeClr>
          </a:solidFill>
        </p:spPr>
        <p:txBody>
          <a:bodyPr wrap="square" lIns="457200" rIns="457200" bIns="2331720" anchor="b" anchorCtr="0">
            <a:noAutofit/>
          </a:bodyPr>
          <a:lstStyle>
            <a:lvl1pPr algn="ctr">
              <a:defRPr sz="4000">
                <a:solidFill>
                  <a:schemeClr val="tx1"/>
                </a:solidFill>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9E1462C4-0E4B-4DB7-A8BF-FE55142760AF}"/>
              </a:ext>
            </a:extLst>
          </p:cNvPr>
          <p:cNvSpPr>
            <a:spLocks noGrp="1"/>
          </p:cNvSpPr>
          <p:nvPr>
            <p:ph type="body" idx="1"/>
          </p:nvPr>
        </p:nvSpPr>
        <p:spPr>
          <a:xfrm>
            <a:off x="3575304" y="4379976"/>
            <a:ext cx="5038344" cy="713232"/>
          </a:xfrm>
        </p:spPr>
        <p:txBody>
          <a:bodyPr/>
          <a:lstStyle>
            <a:lvl1pPr marL="0" indent="0" algn="ctr">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1" name="Date Placeholder 10">
            <a:extLst>
              <a:ext uri="{FF2B5EF4-FFF2-40B4-BE49-F238E27FC236}">
                <a16:creationId xmlns:a16="http://schemas.microsoft.com/office/drawing/2014/main" id="{6B76FE53-FB67-4871-8485-71BAAFD7D1BF}"/>
              </a:ext>
            </a:extLst>
          </p:cNvPr>
          <p:cNvSpPr>
            <a:spLocks noGrp="1"/>
          </p:cNvSpPr>
          <p:nvPr>
            <p:ph type="dt" sz="half" idx="11"/>
          </p:nvPr>
        </p:nvSpPr>
        <p:spPr/>
        <p:txBody>
          <a:bodyPr/>
          <a:lstStyle>
            <a:lvl1pPr>
              <a:defRPr>
                <a:solidFill>
                  <a:schemeClr val="bg1"/>
                </a:solidFill>
                <a:latin typeface="+mn-lt"/>
              </a:defRPr>
            </a:lvl1pPr>
          </a:lstStyle>
          <a:p>
            <a:pPr>
              <a:defRPr/>
            </a:pPr>
            <a:r>
              <a:rPr lang="en-US" dirty="0"/>
              <a:t>9/3/20XX</a:t>
            </a:r>
          </a:p>
        </p:txBody>
      </p:sp>
      <p:sp>
        <p:nvSpPr>
          <p:cNvPr id="12" name="Footer Placeholder 11">
            <a:extLst>
              <a:ext uri="{FF2B5EF4-FFF2-40B4-BE49-F238E27FC236}">
                <a16:creationId xmlns:a16="http://schemas.microsoft.com/office/drawing/2014/main" id="{AD26FED4-1CE2-444B-A77E-EB3CB505AF19}"/>
              </a:ext>
            </a:extLst>
          </p:cNvPr>
          <p:cNvSpPr>
            <a:spLocks noGrp="1"/>
          </p:cNvSpPr>
          <p:nvPr>
            <p:ph type="ftr" sz="quarter" idx="12"/>
          </p:nvPr>
        </p:nvSpPr>
        <p:spPr/>
        <p:txBody>
          <a:bodyPr/>
          <a:lstStyle>
            <a:lvl1pPr>
              <a:defRPr>
                <a:solidFill>
                  <a:schemeClr val="bg1"/>
                </a:solidFill>
                <a:latin typeface="+mn-lt"/>
              </a:defRPr>
            </a:lvl1pPr>
          </a:lstStyle>
          <a:p>
            <a:pPr>
              <a:defRPr/>
            </a:pPr>
            <a:r>
              <a:rPr lang="en-US" dirty="0"/>
              <a:t>Presentation Title</a:t>
            </a:r>
          </a:p>
        </p:txBody>
      </p:sp>
      <p:sp>
        <p:nvSpPr>
          <p:cNvPr id="13" name="Slide Number Placeholder 12">
            <a:extLst>
              <a:ext uri="{FF2B5EF4-FFF2-40B4-BE49-F238E27FC236}">
                <a16:creationId xmlns:a16="http://schemas.microsoft.com/office/drawing/2014/main" id="{28FD25AA-10CC-48D8-9577-257871107B9A}"/>
              </a:ext>
            </a:extLst>
          </p:cNvPr>
          <p:cNvSpPr>
            <a:spLocks noGrp="1"/>
          </p:cNvSpPr>
          <p:nvPr>
            <p:ph type="sldNum" sz="quarter" idx="13"/>
          </p:nvPr>
        </p:nvSpPr>
        <p:spPr/>
        <p:txBody>
          <a:bodyPr/>
          <a:lstStyle>
            <a:lvl1pPr>
              <a:defRPr>
                <a:solidFill>
                  <a:schemeClr val="bg1"/>
                </a:solidFill>
                <a:latin typeface="+mn-lt"/>
              </a:defRPr>
            </a:lvl1pPr>
          </a:lstStyle>
          <a:p>
            <a:pPr>
              <a:defRPr/>
            </a:pPr>
            <a:fld id="{D76B855D-E9CC-4FF8-AD85-6CDC7B89A0DE}" type="slidenum">
              <a:rPr lang="en-US" smtClean="0"/>
              <a:pPr>
                <a:defRPr/>
              </a:pPr>
              <a:t>‹#›</a:t>
            </a:fld>
            <a:endParaRPr lang="en-US" dirty="0"/>
          </a:p>
        </p:txBody>
      </p:sp>
    </p:spTree>
    <p:extLst>
      <p:ext uri="{BB962C8B-B14F-4D97-AF65-F5344CB8AC3E}">
        <p14:creationId xmlns:p14="http://schemas.microsoft.com/office/powerpoint/2010/main" val="220328163"/>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advTm="5000">
        <p15:prstTrans prst="origami"/>
      </p:transition>
    </mc:Choice>
    <mc:Fallback>
      <p:transition spd="slow" advTm="500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ABFD05-2CB2-4A7E-89E7-57615BA82B4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F9532B8-D460-476D-816F-725E8D96C0A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6F7120F-70AF-4ED5-B364-3AA55C6B44B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3D8B65F-F709-469F-9961-4D01896CAA12}"/>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6" name="Footer Placeholder 5">
            <a:extLst>
              <a:ext uri="{FF2B5EF4-FFF2-40B4-BE49-F238E27FC236}">
                <a16:creationId xmlns:a16="http://schemas.microsoft.com/office/drawing/2014/main" id="{B781C6BC-B23D-48BC-AD44-654DDB8D0122}"/>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7" name="Slide Number Placeholder 6">
            <a:extLst>
              <a:ext uri="{FF2B5EF4-FFF2-40B4-BE49-F238E27FC236}">
                <a16:creationId xmlns:a16="http://schemas.microsoft.com/office/drawing/2014/main" id="{6100D60B-86A1-479D-BCE8-06D2C3DBC94E}"/>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8" name="Freeform: Shape 7">
            <a:extLst>
              <a:ext uri="{FF2B5EF4-FFF2-40B4-BE49-F238E27FC236}">
                <a16:creationId xmlns:a16="http://schemas.microsoft.com/office/drawing/2014/main" id="{B4EC5136-99DA-40B5-8F79-5C3A56D38BA1}"/>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4F8FB775-26C4-41BA-837C-4478D48D215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76906992"/>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advTm="5000">
        <p15:prstTrans prst="origami"/>
      </p:transition>
    </mc:Choice>
    <mc:Fallback>
      <p:transition spd="slow" advTm="500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2983E-E761-4429-9203-7FE8B2DB67E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921E9B7-62BE-49BA-AC6B-55250D66277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C41A3FD-B90A-4C31-BD6B-581F9E2E0E5E}"/>
              </a:ext>
            </a:extLst>
          </p:cNvPr>
          <p:cNvSpPr>
            <a:spLocks noGrp="1"/>
          </p:cNvSpPr>
          <p:nvPr>
            <p:ph sz="half" idx="2"/>
          </p:nvPr>
        </p:nvSpPr>
        <p:spPr>
          <a:xfrm>
            <a:off x="839788" y="2505075"/>
            <a:ext cx="5157787" cy="3684588"/>
          </a:xfrm>
        </p:spPr>
        <p:txBody>
          <a:bodyPr>
            <a:norm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060D1D55-B722-4968-B171-AF3B462DDAD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71085A8-02C2-4E7F-935E-5AEECBAD19BE}"/>
              </a:ext>
            </a:extLst>
          </p:cNvPr>
          <p:cNvSpPr>
            <a:spLocks noGrp="1"/>
          </p:cNvSpPr>
          <p:nvPr>
            <p:ph sz="quarter" idx="4"/>
          </p:nvPr>
        </p:nvSpPr>
        <p:spPr>
          <a:xfrm>
            <a:off x="6172200" y="2505075"/>
            <a:ext cx="5183188" cy="3684588"/>
          </a:xfrm>
        </p:spPr>
        <p:txBody>
          <a:bodyPr>
            <a:norm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9A8A5018-8A77-40E8-B159-4894ECF228B1}"/>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8" name="Footer Placeholder 7">
            <a:extLst>
              <a:ext uri="{FF2B5EF4-FFF2-40B4-BE49-F238E27FC236}">
                <a16:creationId xmlns:a16="http://schemas.microsoft.com/office/drawing/2014/main" id="{8AD79441-8908-4461-9FDD-BCE638837098}"/>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9" name="Slide Number Placeholder 8">
            <a:extLst>
              <a:ext uri="{FF2B5EF4-FFF2-40B4-BE49-F238E27FC236}">
                <a16:creationId xmlns:a16="http://schemas.microsoft.com/office/drawing/2014/main" id="{C8D29F7D-B101-4950-A2C0-F350FB26D45F}"/>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10" name="Freeform: Shape 9">
            <a:extLst>
              <a:ext uri="{FF2B5EF4-FFF2-40B4-BE49-F238E27FC236}">
                <a16:creationId xmlns:a16="http://schemas.microsoft.com/office/drawing/2014/main" id="{862D7398-9A79-4B24-9C7D-F0DEED57C70B}"/>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 name="Freeform: Shape 10">
            <a:extLst>
              <a:ext uri="{FF2B5EF4-FFF2-40B4-BE49-F238E27FC236}">
                <a16:creationId xmlns:a16="http://schemas.microsoft.com/office/drawing/2014/main" id="{C07F28CD-1873-4E36-A064-2D25E0A8501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5594666"/>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advTm="5000">
        <p15:prstTrans prst="origami"/>
      </p:transition>
    </mc:Choice>
    <mc:Fallback>
      <p:transition spd="slow" advTm="5000">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7EC5685-19F1-49DA-ADE5-D5D32F1659B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FFC0A4D-22A1-4554-B5DE-887974F4DF9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99D5CDC-F2CE-410E-AD13-DDC235C71C6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cap="none" spc="0" baseline="0">
                <a:solidFill>
                  <a:schemeClr val="tx1">
                    <a:tint val="75000"/>
                  </a:schemeClr>
                </a:solidFill>
                <a:latin typeface="+mn-lt"/>
              </a:defRPr>
            </a:lvl1pPr>
          </a:lstStyle>
          <a:p>
            <a:pPr>
              <a:defRPr/>
            </a:pPr>
            <a:r>
              <a:rPr lang="en-US" dirty="0">
                <a:solidFill>
                  <a:prstClr val="black">
                    <a:tint val="75000"/>
                  </a:prstClr>
                </a:solidFill>
              </a:rPr>
              <a:t>9/3/20XX</a:t>
            </a:r>
          </a:p>
        </p:txBody>
      </p:sp>
      <p:sp>
        <p:nvSpPr>
          <p:cNvPr id="5" name="Footer Placeholder 4">
            <a:extLst>
              <a:ext uri="{FF2B5EF4-FFF2-40B4-BE49-F238E27FC236}">
                <a16:creationId xmlns:a16="http://schemas.microsoft.com/office/drawing/2014/main" id="{9340CD45-794A-4BB0-A427-0CE61AEAF48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cap="none" spc="0" baseline="0">
                <a:solidFill>
                  <a:schemeClr val="tx1">
                    <a:tint val="75000"/>
                  </a:schemeClr>
                </a:solidFill>
                <a:latin typeface="+mn-lt"/>
              </a:defRPr>
            </a:lvl1pPr>
          </a:lstStyle>
          <a:p>
            <a:pPr>
              <a:defRPr/>
            </a:pPr>
            <a:r>
              <a:rPr lang="en-US" dirty="0">
                <a:solidFill>
                  <a:prstClr val="black">
                    <a:tint val="75000"/>
                  </a:prstClr>
                </a:solidFill>
              </a:rPr>
              <a:t>Presentation Title</a:t>
            </a:r>
          </a:p>
        </p:txBody>
      </p:sp>
      <p:sp>
        <p:nvSpPr>
          <p:cNvPr id="6" name="Slide Number Placeholder 5">
            <a:extLst>
              <a:ext uri="{FF2B5EF4-FFF2-40B4-BE49-F238E27FC236}">
                <a16:creationId xmlns:a16="http://schemas.microsoft.com/office/drawing/2014/main" id="{FCB3AB91-9588-4071-92D2-364F4A6ED09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cap="none" spc="0" baseline="0">
                <a:solidFill>
                  <a:schemeClr val="tx1">
                    <a:tint val="75000"/>
                  </a:schemeClr>
                </a:solidFill>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3067668650"/>
      </p:ext>
    </p:extLst>
  </p:cSld>
  <p:clrMap bg1="lt1" tx1="dk1" bg2="lt2" tx2="dk2" accent1="accent1" accent2="accent2" accent3="accent3" accent4="accent4" accent5="accent5" accent6="accent6" hlink="hlink" folHlink="folHlink"/>
  <p:sldLayoutIdLst>
    <p:sldLayoutId id="2147483780" r:id="rId1"/>
    <p:sldLayoutId id="2147483781" r:id="rId2"/>
    <p:sldLayoutId id="2147483782" r:id="rId3"/>
    <p:sldLayoutId id="2147483771" r:id="rId4"/>
    <p:sldLayoutId id="2147483770" r:id="rId5"/>
    <p:sldLayoutId id="2147483774" r:id="rId6"/>
    <p:sldLayoutId id="2147483783" r:id="rId7"/>
    <p:sldLayoutId id="2147483772" r:id="rId8"/>
    <p:sldLayoutId id="2147483773" r:id="rId9"/>
    <p:sldLayoutId id="2147483785" r:id="rId10"/>
    <p:sldLayoutId id="2147483786" r:id="rId11"/>
    <p:sldLayoutId id="2147483787" r:id="rId12"/>
    <p:sldLayoutId id="2147483775" r:id="rId13"/>
    <p:sldLayoutId id="2147483788" r:id="rId14"/>
    <p:sldLayoutId id="2147483776" r:id="rId15"/>
    <p:sldLayoutId id="2147483777" r:id="rId16"/>
  </p:sldLayoutIdLst>
  <mc:AlternateContent xmlns:mc="http://schemas.openxmlformats.org/markup-compatibility/2006">
    <mc:Choice xmlns:p15="http://schemas.microsoft.com/office/powerpoint/2012/main" Requires="p15">
      <p:transition xmlns:p14="http://schemas.microsoft.com/office/powerpoint/2010/main" spd="slow" p14:dur="2000" advTm="5000">
        <p15:prstTrans prst="origami"/>
      </p:transition>
    </mc:Choice>
    <mc:Fallback>
      <p:transition spd="slow" advTm="5000">
        <p:fade/>
      </p:transition>
    </mc:Fallback>
  </mc:AlternateConten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media" Target="../media/media2.m4a"/><Relationship Id="rId7" Type="http://schemas.openxmlformats.org/officeDocument/2006/relationships/image" Target="../media/image1.png"/><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notesSlide" Target="../notesSlides/notesSlide1.xml"/><Relationship Id="rId5" Type="http://schemas.openxmlformats.org/officeDocument/2006/relationships/slideLayout" Target="../slideLayouts/slideLayout1.xml"/><Relationship Id="rId4" Type="http://schemas.openxmlformats.org/officeDocument/2006/relationships/audio" Target="../media/media2.m4a"/></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1.png"/><Relationship Id="rId5" Type="http://schemas.openxmlformats.org/officeDocument/2006/relationships/image" Target="../media/image3.jpg"/><Relationship Id="rId4" Type="http://schemas.openxmlformats.org/officeDocument/2006/relationships/image" Target="../media/image2.jpg"/></Relationships>
</file>

<file path=ppt/slides/_rels/slide4.xml.rels><?xml version="1.0" encoding="UTF-8" standalone="yes"?>
<Relationships xmlns="http://schemas.openxmlformats.org/package/2006/relationships"><Relationship Id="rId3" Type="http://schemas.microsoft.com/office/2007/relationships/media" Target="../media/media5.m4a"/><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1.png"/><Relationship Id="rId5" Type="http://schemas.openxmlformats.org/officeDocument/2006/relationships/slideLayout" Target="../slideLayouts/slideLayout9.xml"/><Relationship Id="rId4" Type="http://schemas.openxmlformats.org/officeDocument/2006/relationships/audio" Target="../media/media5.m4a"/></Relationships>
</file>

<file path=ppt/slides/_rels/slide5.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slideLayout" Target="../slideLayouts/slideLayout5.xml"/><Relationship Id="rId7" Type="http://schemas.openxmlformats.org/officeDocument/2006/relationships/diagramColors" Target="../diagrams/colors1.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 Id="rId9"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microsoft.com/office/2007/relationships/media" Target="../media/media7.m4a"/><Relationship Id="rId7" Type="http://schemas.openxmlformats.org/officeDocument/2006/relationships/image" Target="../media/image1.png"/><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4.png"/><Relationship Id="rId5" Type="http://schemas.openxmlformats.org/officeDocument/2006/relationships/slideLayout" Target="../slideLayouts/slideLayout11.xml"/><Relationship Id="rId4" Type="http://schemas.openxmlformats.org/officeDocument/2006/relationships/audio" Target="../media/media7.m4a"/></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8.m4a"/><Relationship Id="rId1" Type="http://schemas.microsoft.com/office/2007/relationships/media" Target="../media/media8.m4a"/><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08836-40C5-46C2-81BA-21AA27176925}"/>
              </a:ext>
            </a:extLst>
          </p:cNvPr>
          <p:cNvSpPr>
            <a:spLocks noGrp="1"/>
          </p:cNvSpPr>
          <p:nvPr>
            <p:ph type="ctrTitle"/>
          </p:nvPr>
        </p:nvSpPr>
        <p:spPr/>
        <p:txBody>
          <a:bodyPr/>
          <a:lstStyle/>
          <a:p>
            <a:r>
              <a:rPr lang="tr-TR" dirty="0" err="1"/>
              <a:t>Rock</a:t>
            </a:r>
            <a:r>
              <a:rPr lang="tr-TR" dirty="0"/>
              <a:t> &amp; </a:t>
            </a:r>
            <a:r>
              <a:rPr lang="tr-TR" dirty="0" err="1"/>
              <a:t>Paper</a:t>
            </a:r>
            <a:r>
              <a:rPr lang="tr-TR" dirty="0"/>
              <a:t> &amp;</a:t>
            </a:r>
            <a:r>
              <a:rPr lang="tr-TR" dirty="0" err="1"/>
              <a:t>Scissors</a:t>
            </a:r>
            <a:r>
              <a:rPr lang="tr-TR" dirty="0"/>
              <a:t> Game</a:t>
            </a:r>
            <a:endParaRPr lang="en-US" dirty="0"/>
          </a:p>
        </p:txBody>
      </p:sp>
      <p:sp>
        <p:nvSpPr>
          <p:cNvPr id="3" name="Subtitle 2">
            <a:extLst>
              <a:ext uri="{FF2B5EF4-FFF2-40B4-BE49-F238E27FC236}">
                <a16:creationId xmlns:a16="http://schemas.microsoft.com/office/drawing/2014/main" id="{72CC4EC4-809C-4FD2-AA20-009F08590DA6}"/>
              </a:ext>
            </a:extLst>
          </p:cNvPr>
          <p:cNvSpPr>
            <a:spLocks noGrp="1"/>
          </p:cNvSpPr>
          <p:nvPr>
            <p:ph type="subTitle" idx="1"/>
          </p:nvPr>
        </p:nvSpPr>
        <p:spPr/>
        <p:txBody>
          <a:bodyPr>
            <a:normAutofit/>
          </a:bodyPr>
          <a:lstStyle/>
          <a:p>
            <a:r>
              <a:rPr lang="tr-TR" sz="1400" dirty="0" err="1">
                <a:solidFill>
                  <a:srgbClr val="FFFFFF"/>
                </a:solidFill>
              </a:rPr>
              <a:t>Presented</a:t>
            </a:r>
            <a:r>
              <a:rPr lang="tr-TR" sz="1400" dirty="0">
                <a:solidFill>
                  <a:srgbClr val="FFFFFF"/>
                </a:solidFill>
              </a:rPr>
              <a:t> </a:t>
            </a:r>
            <a:r>
              <a:rPr lang="tr-TR" sz="1400" dirty="0" err="1">
                <a:solidFill>
                  <a:srgbClr val="FFFFFF"/>
                </a:solidFill>
              </a:rPr>
              <a:t>by</a:t>
            </a:r>
            <a:r>
              <a:rPr lang="tr-TR" sz="1800" dirty="0">
                <a:solidFill>
                  <a:srgbClr val="FFFFFF"/>
                </a:solidFill>
              </a:rPr>
              <a:t> </a:t>
            </a:r>
            <a:r>
              <a:rPr lang="tr-TR" sz="1600" dirty="0">
                <a:solidFill>
                  <a:srgbClr val="FFFFFF"/>
                </a:solidFill>
              </a:rPr>
              <a:t>Ali Riza SEVGILI</a:t>
            </a:r>
            <a:endParaRPr lang="tr-TR" sz="1800" dirty="0">
              <a:solidFill>
                <a:srgbClr val="FFFFFF"/>
              </a:solidFill>
            </a:endParaRPr>
          </a:p>
          <a:p>
            <a:r>
              <a:rPr lang="tr-TR" sz="1400" dirty="0">
                <a:solidFill>
                  <a:srgbClr val="FFFFFF"/>
                </a:solidFill>
              </a:rPr>
              <a:t>(Workshop4 – Group1-Member 5)</a:t>
            </a:r>
            <a:endParaRPr lang="en-US" sz="1400" dirty="0">
              <a:solidFill>
                <a:srgbClr val="FFFFFF"/>
              </a:solidFill>
            </a:endParaRPr>
          </a:p>
        </p:txBody>
      </p:sp>
      <p:pic>
        <p:nvPicPr>
          <p:cNvPr id="7" name="60-sec-version-2018-10-03_-_Inspirational_Advertising_1_-_David_Fesliyan">
            <a:hlinkClick r:id="" action="ppaction://media"/>
            <a:extLst>
              <a:ext uri="{FF2B5EF4-FFF2-40B4-BE49-F238E27FC236}">
                <a16:creationId xmlns:a16="http://schemas.microsoft.com/office/drawing/2014/main" id="{2D88056D-10A2-EE28-BD86-E214D71AF01D}"/>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76891" y="6691041"/>
            <a:ext cx="166959" cy="166959"/>
          </a:xfrm>
          <a:prstGeom prst="rect">
            <a:avLst/>
          </a:prstGeom>
        </p:spPr>
      </p:pic>
      <p:pic>
        <p:nvPicPr>
          <p:cNvPr id="66" name="Recorded Sound">
            <a:hlinkClick r:id="" action="ppaction://media"/>
            <a:extLst>
              <a:ext uri="{FF2B5EF4-FFF2-40B4-BE49-F238E27FC236}">
                <a16:creationId xmlns:a16="http://schemas.microsoft.com/office/drawing/2014/main" id="{7AEE5341-3772-09A3-ACF9-12165F4D3B37}"/>
              </a:ext>
            </a:extLst>
          </p:cNvPr>
          <p:cNvPicPr>
            <a:picLocks noChangeAspect="1"/>
          </p:cNvPicPr>
          <p:nvPr>
            <a:audioFile r:link="rId4"/>
            <p:extLst>
              <p:ext uri="{DAA4B4D4-6D71-4841-9C94-3DE7FCFB9230}">
                <p14:media xmlns:p14="http://schemas.microsoft.com/office/powerpoint/2010/main" r:embed="rId3"/>
              </p:ext>
            </p:extLst>
          </p:nvPr>
        </p:nvPicPr>
        <p:blipFill>
          <a:blip r:embed="rId7"/>
          <a:stretch>
            <a:fillRect/>
          </a:stretch>
        </p:blipFill>
        <p:spPr>
          <a:xfrm>
            <a:off x="76891" y="6210807"/>
            <a:ext cx="166959" cy="166959"/>
          </a:xfrm>
          <a:prstGeom prst="rect">
            <a:avLst/>
          </a:prstGeom>
        </p:spPr>
      </p:pic>
    </p:spTree>
    <p:extLst>
      <p:ext uri="{BB962C8B-B14F-4D97-AF65-F5344CB8AC3E}">
        <p14:creationId xmlns:p14="http://schemas.microsoft.com/office/powerpoint/2010/main" val="80096290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advClick="0" advTm="3000">
        <p15:prstTrans prst="origami"/>
      </p:transition>
    </mc:Choice>
    <mc:Fallback>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par>
                          <p:cTn id="7" fill="hold">
                            <p:stCondLst>
                              <p:cond delay="0"/>
                            </p:stCondLst>
                            <p:childTnLst>
                              <p:par>
                                <p:cTn id="8" presetID="1" presetClass="mediacall" presetSubtype="0" fill="hold" nodeType="afterEffect">
                                  <p:stCondLst>
                                    <p:cond delay="0"/>
                                  </p:stCondLst>
                                  <p:childTnLst>
                                    <p:cmd type="call" cmd="playFrom(0.0)">
                                      <p:cBhvr>
                                        <p:cTn id="9" dur="3512" fill="hold"/>
                                        <p:tgtEl>
                                          <p:spTgt spid="6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20000" numSld="999" showWhenStopped="0">
                <p:cTn id="10" repeatCount="indefinite" fill="hold" display="0">
                  <p:stCondLst>
                    <p:cond delay="indefinite"/>
                  </p:stCondLst>
                  <p:endCondLst>
                    <p:cond evt="onStopAudio" delay="0">
                      <p:tgtEl>
                        <p:sldTgt/>
                      </p:tgtEl>
                    </p:cond>
                  </p:endCondLst>
                </p:cTn>
                <p:tgtEl>
                  <p:spTgt spid="7"/>
                </p:tgtEl>
              </p:cMediaNode>
            </p:audio>
            <p:audio>
              <p:cMediaNode vol="100000">
                <p:cTn id="11" fill="hold" display="0">
                  <p:stCondLst>
                    <p:cond delay="indefinite"/>
                  </p:stCondLst>
                  <p:endCondLst>
                    <p:cond evt="onStopAudio" delay="0">
                      <p:tgtEl>
                        <p:sldTgt/>
                      </p:tgtEl>
                    </p:cond>
                  </p:endCondLst>
                </p:cTn>
                <p:tgtEl>
                  <p:spTgt spid="66"/>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36E49C-11A0-4C95-8A6E-FC7E9C57C105}"/>
              </a:ext>
            </a:extLst>
          </p:cNvPr>
          <p:cNvSpPr>
            <a:spLocks noGrp="1"/>
          </p:cNvSpPr>
          <p:nvPr>
            <p:ph type="title"/>
          </p:nvPr>
        </p:nvSpPr>
        <p:spPr/>
        <p:txBody>
          <a:bodyPr/>
          <a:lstStyle/>
          <a:p>
            <a:r>
              <a:rPr lang="en-US" dirty="0">
                <a:solidFill>
                  <a:srgbClr val="FFFFFF"/>
                </a:solidFill>
              </a:rPr>
              <a:t>Agenda</a:t>
            </a:r>
            <a:endParaRPr lang="en-US" dirty="0"/>
          </a:p>
        </p:txBody>
      </p:sp>
      <p:sp>
        <p:nvSpPr>
          <p:cNvPr id="3" name="Content Placeholder 2">
            <a:extLst>
              <a:ext uri="{FF2B5EF4-FFF2-40B4-BE49-F238E27FC236}">
                <a16:creationId xmlns:a16="http://schemas.microsoft.com/office/drawing/2014/main" id="{869C3FD2-AF88-4EF1-AFB7-5D31BD5AA0BF}"/>
              </a:ext>
            </a:extLst>
          </p:cNvPr>
          <p:cNvSpPr>
            <a:spLocks noGrp="1"/>
          </p:cNvSpPr>
          <p:nvPr>
            <p:ph idx="1"/>
          </p:nvPr>
        </p:nvSpPr>
        <p:spPr/>
        <p:txBody>
          <a:bodyPr>
            <a:normAutofit/>
          </a:bodyPr>
          <a:lstStyle/>
          <a:p>
            <a:pPr marL="457200" indent="-457200">
              <a:buFont typeface="Arial" panose="020B0604020202020204" pitchFamily="34" charset="0"/>
              <a:buChar char="•"/>
            </a:pPr>
            <a:r>
              <a:rPr lang="tr-TR" sz="2400" b="1" dirty="0" err="1">
                <a:solidFill>
                  <a:schemeClr val="accent4"/>
                </a:solidFill>
              </a:rPr>
              <a:t>Introduction</a:t>
            </a:r>
            <a:endParaRPr lang="en-US" sz="2400" b="1" dirty="0">
              <a:solidFill>
                <a:schemeClr val="accent4"/>
              </a:solidFill>
            </a:endParaRPr>
          </a:p>
          <a:p>
            <a:pPr marL="457200" indent="-457200">
              <a:buFont typeface="Arial" panose="020B0604020202020204" pitchFamily="34" charset="0"/>
              <a:buChar char="•"/>
            </a:pPr>
            <a:r>
              <a:rPr lang="tr-TR" sz="2400" b="1" dirty="0" err="1">
                <a:solidFill>
                  <a:schemeClr val="accent4"/>
                </a:solidFill>
              </a:rPr>
              <a:t>The</a:t>
            </a:r>
            <a:r>
              <a:rPr lang="tr-TR" sz="2400" b="1" dirty="0">
                <a:solidFill>
                  <a:schemeClr val="accent4"/>
                </a:solidFill>
              </a:rPr>
              <a:t> </a:t>
            </a:r>
            <a:r>
              <a:rPr lang="tr-TR" sz="2400" b="1" dirty="0" err="1">
                <a:solidFill>
                  <a:schemeClr val="accent4"/>
                </a:solidFill>
              </a:rPr>
              <a:t>future</a:t>
            </a:r>
            <a:r>
              <a:rPr lang="tr-TR" sz="2400" b="1" dirty="0">
                <a:solidFill>
                  <a:schemeClr val="accent4"/>
                </a:solidFill>
              </a:rPr>
              <a:t>  of </a:t>
            </a:r>
            <a:r>
              <a:rPr lang="tr-TR" sz="2400" b="1" dirty="0" err="1">
                <a:solidFill>
                  <a:schemeClr val="accent4"/>
                </a:solidFill>
              </a:rPr>
              <a:t>the</a:t>
            </a:r>
            <a:r>
              <a:rPr lang="tr-TR" sz="2400" b="1" dirty="0">
                <a:solidFill>
                  <a:schemeClr val="accent4"/>
                </a:solidFill>
              </a:rPr>
              <a:t> program </a:t>
            </a:r>
            <a:r>
              <a:rPr lang="tr-TR" sz="2400" b="1" dirty="0" err="1">
                <a:solidFill>
                  <a:schemeClr val="accent4"/>
                </a:solidFill>
              </a:rPr>
              <a:t>for</a:t>
            </a:r>
            <a:r>
              <a:rPr lang="tr-TR" sz="2400" b="1" dirty="0">
                <a:solidFill>
                  <a:schemeClr val="accent4"/>
                </a:solidFill>
              </a:rPr>
              <a:t> </a:t>
            </a:r>
            <a:r>
              <a:rPr lang="tr-TR" sz="2400" b="1" dirty="0" err="1">
                <a:solidFill>
                  <a:schemeClr val="accent4"/>
                </a:solidFill>
              </a:rPr>
              <a:t>users</a:t>
            </a:r>
            <a:endParaRPr lang="tr-TR" sz="2400" b="1" dirty="0">
              <a:solidFill>
                <a:schemeClr val="accent4"/>
              </a:solidFill>
            </a:endParaRPr>
          </a:p>
          <a:p>
            <a:pPr marL="457200" indent="-457200">
              <a:buFont typeface="Arial" panose="020B0604020202020204" pitchFamily="34" charset="0"/>
              <a:buChar char="•"/>
            </a:pPr>
            <a:r>
              <a:rPr lang="tr-TR" sz="2400" b="1" dirty="0" err="1">
                <a:solidFill>
                  <a:schemeClr val="accent4"/>
                </a:solidFill>
              </a:rPr>
              <a:t>What</a:t>
            </a:r>
            <a:r>
              <a:rPr lang="tr-TR" sz="2400" b="1" dirty="0">
                <a:solidFill>
                  <a:schemeClr val="accent4"/>
                </a:solidFill>
              </a:rPr>
              <a:t> </a:t>
            </a:r>
            <a:r>
              <a:rPr lang="tr-TR" sz="2400" b="1" dirty="0" err="1">
                <a:solidFill>
                  <a:schemeClr val="accent4"/>
                </a:solidFill>
              </a:rPr>
              <a:t>the</a:t>
            </a:r>
            <a:r>
              <a:rPr lang="tr-TR" sz="2400" b="1" dirty="0">
                <a:solidFill>
                  <a:schemeClr val="accent4"/>
                </a:solidFill>
              </a:rPr>
              <a:t> program </a:t>
            </a:r>
            <a:r>
              <a:rPr lang="tr-TR" sz="2400" b="1" dirty="0" err="1">
                <a:solidFill>
                  <a:schemeClr val="accent4"/>
                </a:solidFill>
              </a:rPr>
              <a:t>offers</a:t>
            </a:r>
            <a:r>
              <a:rPr lang="tr-TR" sz="2400" b="1" dirty="0">
                <a:solidFill>
                  <a:schemeClr val="accent4"/>
                </a:solidFill>
              </a:rPr>
              <a:t> </a:t>
            </a:r>
            <a:r>
              <a:rPr lang="tr-TR" sz="2400" b="1" dirty="0" err="1">
                <a:solidFill>
                  <a:schemeClr val="accent4"/>
                </a:solidFill>
              </a:rPr>
              <a:t>more</a:t>
            </a:r>
            <a:r>
              <a:rPr lang="tr-TR" sz="2400" b="1" dirty="0">
                <a:solidFill>
                  <a:schemeClr val="accent4"/>
                </a:solidFill>
              </a:rPr>
              <a:t> </a:t>
            </a:r>
            <a:r>
              <a:rPr lang="tr-TR" sz="2400" b="1" dirty="0" err="1">
                <a:solidFill>
                  <a:schemeClr val="accent4"/>
                </a:solidFill>
              </a:rPr>
              <a:t>utilities</a:t>
            </a:r>
            <a:r>
              <a:rPr lang="tr-TR" sz="2400" b="1" dirty="0">
                <a:solidFill>
                  <a:schemeClr val="accent4"/>
                </a:solidFill>
              </a:rPr>
              <a:t> </a:t>
            </a:r>
            <a:r>
              <a:rPr lang="tr-TR" sz="2400" b="1" dirty="0" err="1">
                <a:solidFill>
                  <a:schemeClr val="accent4"/>
                </a:solidFill>
              </a:rPr>
              <a:t>than</a:t>
            </a:r>
            <a:r>
              <a:rPr lang="tr-TR" sz="2400" b="1" dirty="0">
                <a:solidFill>
                  <a:schemeClr val="accent4"/>
                </a:solidFill>
              </a:rPr>
              <a:t> </a:t>
            </a:r>
            <a:r>
              <a:rPr lang="tr-TR" sz="2400" b="1" dirty="0" err="1">
                <a:solidFill>
                  <a:schemeClr val="accent4"/>
                </a:solidFill>
              </a:rPr>
              <a:t>other</a:t>
            </a:r>
            <a:endParaRPr lang="tr-TR" sz="2400" b="1" dirty="0">
              <a:solidFill>
                <a:schemeClr val="accent4"/>
              </a:solidFill>
            </a:endParaRPr>
          </a:p>
          <a:p>
            <a:pPr marL="457200" indent="-457200">
              <a:buFont typeface="Arial" panose="020B0604020202020204" pitchFamily="34" charset="0"/>
              <a:buChar char="•"/>
            </a:pPr>
            <a:r>
              <a:rPr lang="tr-TR" sz="2400" b="1" dirty="0" err="1">
                <a:solidFill>
                  <a:schemeClr val="accent4"/>
                </a:solidFill>
              </a:rPr>
              <a:t>Summary</a:t>
            </a:r>
            <a:endParaRPr lang="en-US" sz="2400" b="1" dirty="0">
              <a:solidFill>
                <a:schemeClr val="accent4"/>
              </a:solidFill>
            </a:endParaRPr>
          </a:p>
        </p:txBody>
      </p:sp>
      <p:sp>
        <p:nvSpPr>
          <p:cNvPr id="4" name="Date Placeholder 3">
            <a:extLst>
              <a:ext uri="{FF2B5EF4-FFF2-40B4-BE49-F238E27FC236}">
                <a16:creationId xmlns:a16="http://schemas.microsoft.com/office/drawing/2014/main" id="{78C8B647-084C-492D-A242-148BEA5B6823}"/>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tr-TR" dirty="0">
                <a:solidFill>
                  <a:prstClr val="black">
                    <a:tint val="75000"/>
                  </a:prstClr>
                </a:solidFill>
                <a:latin typeface="Calibri" panose="020F0502020204030204"/>
              </a:rPr>
              <a:t>6</a:t>
            </a: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a:t>
            </a:r>
            <a:r>
              <a:rPr kumimoji="0" lang="tr-T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4</a:t>
            </a: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/20</a:t>
            </a:r>
            <a:r>
              <a:rPr kumimoji="0" lang="tr-T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23</a:t>
            </a: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A4A2B84E-2163-44C1-99D0-6F162AEA82E9}"/>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tr-TR" dirty="0" err="1">
                <a:solidFill>
                  <a:prstClr val="black">
                    <a:tint val="75000"/>
                  </a:prstClr>
                </a:solidFill>
                <a:latin typeface="Calibri" panose="020F0502020204030204"/>
              </a:rPr>
              <a:t>Rock-Paper-Scissors</a:t>
            </a: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88AB1A36-2D6E-4392-AAA4-996FFE03208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6B855D-E9CC-4FF8-AD85-6CDC7B89A0DE}"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pic>
        <p:nvPicPr>
          <p:cNvPr id="50" name="Recorded Sound">
            <a:hlinkClick r:id="" action="ppaction://media"/>
            <a:extLst>
              <a:ext uri="{FF2B5EF4-FFF2-40B4-BE49-F238E27FC236}">
                <a16:creationId xmlns:a16="http://schemas.microsoft.com/office/drawing/2014/main" id="{55162108-DD7A-49C1-4A8E-B311D929DBEC}"/>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flipH="1">
            <a:off x="160785" y="6554312"/>
            <a:ext cx="45719" cy="45719"/>
          </a:xfrm>
          <a:prstGeom prst="rect">
            <a:avLst/>
          </a:prstGeom>
        </p:spPr>
      </p:pic>
    </p:spTree>
    <p:extLst>
      <p:ext uri="{BB962C8B-B14F-4D97-AF65-F5344CB8AC3E}">
        <p14:creationId xmlns:p14="http://schemas.microsoft.com/office/powerpoint/2010/main" val="55160260"/>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advTm="11000">
        <p15:prstTrans prst="origami"/>
      </p:transition>
    </mc:Choice>
    <mc:Fallback>
      <p:transition spd="slow" advTm="1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3056" fill="hold"/>
                                        <p:tgtEl>
                                          <p:spTgt spid="50"/>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p:cTn id="7" fill="hold" display="0">
                  <p:stCondLst>
                    <p:cond delay="indefinite"/>
                  </p:stCondLst>
                  <p:endCondLst>
                    <p:cond evt="onStopAudio" delay="0">
                      <p:tgtEl>
                        <p:sldTgt/>
                      </p:tgtEl>
                    </p:cond>
                  </p:endCondLst>
                </p:cTn>
                <p:tgtEl>
                  <p:spTgt spid="50"/>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B290457-2071-4F7C-9327-CE85A282B4D5}"/>
              </a:ext>
            </a:extLst>
          </p:cNvPr>
          <p:cNvSpPr>
            <a:spLocks noGrp="1"/>
          </p:cNvSpPr>
          <p:nvPr>
            <p:ph type="title"/>
          </p:nvPr>
        </p:nvSpPr>
        <p:spPr/>
        <p:txBody>
          <a:bodyPr/>
          <a:lstStyle/>
          <a:p>
            <a:r>
              <a:rPr lang="en-US" dirty="0"/>
              <a:t>Introduction</a:t>
            </a:r>
          </a:p>
        </p:txBody>
      </p:sp>
      <p:sp>
        <p:nvSpPr>
          <p:cNvPr id="5" name="Content Placeholder 4">
            <a:extLst>
              <a:ext uri="{FF2B5EF4-FFF2-40B4-BE49-F238E27FC236}">
                <a16:creationId xmlns:a16="http://schemas.microsoft.com/office/drawing/2014/main" id="{B67B1E24-2840-4BB0-AE5A-2320A01CB80F}"/>
              </a:ext>
            </a:extLst>
          </p:cNvPr>
          <p:cNvSpPr>
            <a:spLocks noGrp="1"/>
          </p:cNvSpPr>
          <p:nvPr>
            <p:ph idx="1"/>
          </p:nvPr>
        </p:nvSpPr>
        <p:spPr/>
        <p:txBody>
          <a:bodyPr>
            <a:normAutofit fontScale="77500" lnSpcReduction="20000"/>
          </a:bodyPr>
          <a:lstStyle/>
          <a:p>
            <a:pPr marL="342900" indent="-342900">
              <a:buFont typeface="Arial" panose="020B0604020202020204" pitchFamily="34" charset="0"/>
              <a:buChar char="•"/>
            </a:pPr>
            <a:r>
              <a:rPr lang="en-US" dirty="0">
                <a:solidFill>
                  <a:schemeClr val="accent5"/>
                </a:solidFill>
              </a:rPr>
              <a:t>Hello and welcome to the fun world of </a:t>
            </a:r>
            <a:r>
              <a:rPr lang="tr-TR" dirty="0" err="1">
                <a:solidFill>
                  <a:schemeClr val="accent5"/>
                </a:solidFill>
              </a:rPr>
              <a:t>Rock-Paper</a:t>
            </a:r>
            <a:r>
              <a:rPr lang="tr-TR" dirty="0">
                <a:solidFill>
                  <a:schemeClr val="accent5"/>
                </a:solidFill>
              </a:rPr>
              <a:t> </a:t>
            </a:r>
            <a:r>
              <a:rPr lang="tr-TR" dirty="0" err="1">
                <a:solidFill>
                  <a:schemeClr val="accent5"/>
                </a:solidFill>
              </a:rPr>
              <a:t>Scissors</a:t>
            </a:r>
            <a:r>
              <a:rPr lang="en-US" dirty="0">
                <a:solidFill>
                  <a:schemeClr val="accent5"/>
                </a:solidFill>
              </a:rPr>
              <a:t>! We are delighted to provide a digital version of this classic game, which is a </a:t>
            </a:r>
            <a:r>
              <a:rPr lang="tr-TR" dirty="0" err="1">
                <a:solidFill>
                  <a:schemeClr val="accent5"/>
                </a:solidFill>
              </a:rPr>
              <a:t>kind</a:t>
            </a:r>
            <a:r>
              <a:rPr lang="tr-TR" dirty="0">
                <a:solidFill>
                  <a:schemeClr val="accent5"/>
                </a:solidFill>
              </a:rPr>
              <a:t> </a:t>
            </a:r>
            <a:r>
              <a:rPr lang="en-US" dirty="0">
                <a:solidFill>
                  <a:schemeClr val="accent5"/>
                </a:solidFill>
              </a:rPr>
              <a:t>of fun for players of all ages.</a:t>
            </a:r>
            <a:endParaRPr lang="tr-TR" dirty="0">
              <a:solidFill>
                <a:schemeClr val="accent5"/>
              </a:solidFill>
            </a:endParaRPr>
          </a:p>
          <a:p>
            <a:pPr marL="342900" indent="-342900">
              <a:buFont typeface="Arial" panose="020B0604020202020204" pitchFamily="34" charset="0"/>
              <a:buChar char="•"/>
            </a:pPr>
            <a:r>
              <a:rPr lang="en-US" dirty="0">
                <a:solidFill>
                  <a:schemeClr val="accent5"/>
                </a:solidFill>
              </a:rPr>
              <a:t>With a user-friendly and graphically appealing platform, we hope to spread the joy of this popular game to as many people as possible</a:t>
            </a:r>
            <a:r>
              <a:rPr lang="en-US" dirty="0"/>
              <a:t>.</a:t>
            </a:r>
          </a:p>
          <a:p>
            <a:endParaRPr lang="en-US" dirty="0"/>
          </a:p>
          <a:p>
            <a:pPr marL="342900" indent="-342900">
              <a:buFont typeface="Arial" panose="020B0604020202020204" pitchFamily="34" charset="0"/>
              <a:buChar char="•"/>
            </a:pPr>
            <a:r>
              <a:rPr lang="en-US" dirty="0">
                <a:solidFill>
                  <a:schemeClr val="accent5"/>
                </a:solidFill>
              </a:rPr>
              <a:t>Our  Rock-Paper-Scissors </a:t>
            </a:r>
            <a:r>
              <a:rPr lang="tr-TR" dirty="0" err="1">
                <a:solidFill>
                  <a:schemeClr val="accent5"/>
                </a:solidFill>
              </a:rPr>
              <a:t>computer</a:t>
            </a:r>
            <a:r>
              <a:rPr lang="tr-TR" dirty="0">
                <a:solidFill>
                  <a:schemeClr val="accent5"/>
                </a:solidFill>
              </a:rPr>
              <a:t> </a:t>
            </a:r>
            <a:r>
              <a:rPr lang="en-US" dirty="0">
                <a:solidFill>
                  <a:schemeClr val="accent5"/>
                </a:solidFill>
              </a:rPr>
              <a:t>game has a number of essential features that make it a must-have for both serious gamers and casual players. As players strategize and compete against their virtual opponent, they will feel completely engaged</a:t>
            </a:r>
            <a:r>
              <a:rPr lang="tr-TR" dirty="0">
                <a:solidFill>
                  <a:schemeClr val="accent5"/>
                </a:solidFill>
              </a:rPr>
              <a:t>.</a:t>
            </a:r>
          </a:p>
        </p:txBody>
      </p:sp>
      <p:sp>
        <p:nvSpPr>
          <p:cNvPr id="14" name="Date Placeholder 13">
            <a:extLst>
              <a:ext uri="{FF2B5EF4-FFF2-40B4-BE49-F238E27FC236}">
                <a16:creationId xmlns:a16="http://schemas.microsoft.com/office/drawing/2014/main" id="{A01CAB10-68AF-4904-BD59-D332B297A10F}"/>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tr-TR" dirty="0">
                <a:solidFill>
                  <a:prstClr val="black">
                    <a:tint val="75000"/>
                  </a:prstClr>
                </a:solidFill>
                <a:latin typeface="Calibri" panose="020F0502020204030204"/>
              </a:rPr>
              <a:t>6</a:t>
            </a: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a:t>
            </a:r>
            <a:r>
              <a:rPr kumimoji="0" lang="tr-T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4</a:t>
            </a: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/20</a:t>
            </a:r>
            <a:r>
              <a:rPr kumimoji="0" lang="tr-T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23</a:t>
            </a: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15" name="Footer Placeholder 14">
            <a:extLst>
              <a:ext uri="{FF2B5EF4-FFF2-40B4-BE49-F238E27FC236}">
                <a16:creationId xmlns:a16="http://schemas.microsoft.com/office/drawing/2014/main" id="{96B342A5-1683-4650-BB07-B98D8B23C1FC}"/>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tr-TR" dirty="0" err="1">
                <a:solidFill>
                  <a:prstClr val="black">
                    <a:tint val="75000"/>
                  </a:prstClr>
                </a:solidFill>
                <a:latin typeface="Calibri" panose="020F0502020204030204"/>
              </a:rPr>
              <a:t>Rock-Paper-Scissors</a:t>
            </a: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16" name="Slide Number Placeholder 15">
            <a:extLst>
              <a:ext uri="{FF2B5EF4-FFF2-40B4-BE49-F238E27FC236}">
                <a16:creationId xmlns:a16="http://schemas.microsoft.com/office/drawing/2014/main" id="{46EEA4F1-5FA3-4EBF-97F1-DF392077DB7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6B855D-E9CC-4FF8-AD85-6CDC7B89A0DE}"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pic>
        <p:nvPicPr>
          <p:cNvPr id="12" name="Picture Placeholder 11" descr="A picture containing clipart, drawing, illustration, graphics&#10;&#10;Description automatically generated">
            <a:extLst>
              <a:ext uri="{FF2B5EF4-FFF2-40B4-BE49-F238E27FC236}">
                <a16:creationId xmlns:a16="http://schemas.microsoft.com/office/drawing/2014/main" id="{D8BBFF8D-B6BD-E0A8-CCD2-1DB1641D94F8}"/>
              </a:ext>
            </a:extLst>
          </p:cNvPr>
          <p:cNvPicPr>
            <a:picLocks noGrp="1" noChangeAspect="1"/>
          </p:cNvPicPr>
          <p:nvPr>
            <p:ph type="pic" sz="quarter" idx="13"/>
          </p:nvPr>
        </p:nvPicPr>
        <p:blipFill>
          <a:blip r:embed="rId4"/>
          <a:srcRect l="12494" r="12494"/>
          <a:stretch>
            <a:fillRect/>
          </a:stretch>
        </p:blipFill>
        <p:spPr>
          <a:xfrm>
            <a:off x="6734138" y="608167"/>
            <a:ext cx="3420987" cy="2434916"/>
          </a:xfrm>
        </p:spPr>
      </p:pic>
      <p:pic>
        <p:nvPicPr>
          <p:cNvPr id="26" name="Picture Placeholder 25" descr="A picture containing scissors, tool, person, cutting&#10;&#10;Description automatically generated">
            <a:extLst>
              <a:ext uri="{FF2B5EF4-FFF2-40B4-BE49-F238E27FC236}">
                <a16:creationId xmlns:a16="http://schemas.microsoft.com/office/drawing/2014/main" id="{8F3772D7-6A53-A9F0-DB73-436991A70AC7}"/>
              </a:ext>
            </a:extLst>
          </p:cNvPr>
          <p:cNvPicPr>
            <a:picLocks noGrp="1" noChangeAspect="1"/>
          </p:cNvPicPr>
          <p:nvPr>
            <p:ph type="pic" sz="quarter" idx="14"/>
          </p:nvPr>
        </p:nvPicPr>
        <p:blipFill>
          <a:blip r:embed="rId5"/>
          <a:srcRect/>
          <a:stretch>
            <a:fillRect/>
          </a:stretch>
        </p:blipFill>
        <p:spPr>
          <a:xfrm>
            <a:off x="8714193" y="3362215"/>
            <a:ext cx="3096807" cy="3096807"/>
          </a:xfrm>
        </p:spPr>
      </p:pic>
      <p:pic>
        <p:nvPicPr>
          <p:cNvPr id="25" name="Recorded Sound">
            <a:hlinkClick r:id="" action="ppaction://media"/>
            <a:extLst>
              <a:ext uri="{FF2B5EF4-FFF2-40B4-BE49-F238E27FC236}">
                <a16:creationId xmlns:a16="http://schemas.microsoft.com/office/drawing/2014/main" id="{98868EF6-C3B5-06B9-1E51-789A105D39C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244019" y="6578082"/>
            <a:ext cx="87450" cy="87450"/>
          </a:xfrm>
          <a:prstGeom prst="rect">
            <a:avLst/>
          </a:prstGeom>
        </p:spPr>
      </p:pic>
    </p:spTree>
    <p:extLst>
      <p:ext uri="{BB962C8B-B14F-4D97-AF65-F5344CB8AC3E}">
        <p14:creationId xmlns:p14="http://schemas.microsoft.com/office/powerpoint/2010/main" val="1002193766"/>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advTm="44000">
        <p15:prstTrans prst="origami"/>
      </p:transition>
    </mc:Choice>
    <mc:Fallback>
      <p:transition spd="slow" advTm="44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5476" fill="hold"/>
                                        <p:tgtEl>
                                          <p:spTgt spid="2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p:cTn id="7" fill="hold" display="0">
                  <p:stCondLst>
                    <p:cond delay="indefinite"/>
                  </p:stCondLst>
                  <p:endCondLst>
                    <p:cond evt="onStopAudio" delay="0">
                      <p:tgtEl>
                        <p:sldTgt/>
                      </p:tgtEl>
                    </p:cond>
                  </p:endCondLst>
                </p:cTn>
                <p:tgtEl>
                  <p:spTgt spid="25"/>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46624E-1256-4074-A302-8EFDA23D77BF}"/>
              </a:ext>
            </a:extLst>
          </p:cNvPr>
          <p:cNvSpPr>
            <a:spLocks noGrp="1"/>
          </p:cNvSpPr>
          <p:nvPr>
            <p:ph type="title"/>
          </p:nvPr>
        </p:nvSpPr>
        <p:spPr>
          <a:xfrm>
            <a:off x="476841" y="263434"/>
            <a:ext cx="10515600" cy="1325563"/>
          </a:xfrm>
        </p:spPr>
        <p:txBody>
          <a:bodyPr>
            <a:normAutofit/>
          </a:bodyPr>
          <a:lstStyle/>
          <a:p>
            <a:r>
              <a:rPr lang="en-US" sz="2400" dirty="0">
                <a:solidFill>
                  <a:schemeClr val="accent6"/>
                </a:solidFill>
              </a:rPr>
              <a:t>Keep in mind that Rock-Paper-Scissors is a game that blends chance, strategy, and quick decision-making. The digital version is a fun and exciting way to compete with </a:t>
            </a:r>
            <a:r>
              <a:rPr lang="tr-TR" sz="2400" dirty="0" err="1">
                <a:solidFill>
                  <a:schemeClr val="accent6"/>
                </a:solidFill>
              </a:rPr>
              <a:t>computer</a:t>
            </a:r>
            <a:r>
              <a:rPr lang="tr-TR" sz="2400" dirty="0">
                <a:solidFill>
                  <a:schemeClr val="accent6"/>
                </a:solidFill>
              </a:rPr>
              <a:t> </a:t>
            </a:r>
            <a:r>
              <a:rPr lang="tr-TR" sz="2400" dirty="0" err="1">
                <a:solidFill>
                  <a:schemeClr val="accent6"/>
                </a:solidFill>
              </a:rPr>
              <a:t>systems</a:t>
            </a:r>
            <a:r>
              <a:rPr lang="en-US" sz="2400" dirty="0">
                <a:solidFill>
                  <a:schemeClr val="accent6"/>
                </a:solidFill>
              </a:rPr>
              <a:t>, put your brain to </a:t>
            </a:r>
            <a:r>
              <a:rPr lang="tr-TR" sz="2400" dirty="0">
                <a:solidFill>
                  <a:schemeClr val="accent6"/>
                </a:solidFill>
              </a:rPr>
              <a:t>a </a:t>
            </a:r>
            <a:r>
              <a:rPr lang="en-US" sz="2400" dirty="0">
                <a:solidFill>
                  <a:schemeClr val="accent6"/>
                </a:solidFill>
              </a:rPr>
              <a:t>game, or just have a little friendly competition.</a:t>
            </a:r>
          </a:p>
        </p:txBody>
      </p:sp>
      <p:sp>
        <p:nvSpPr>
          <p:cNvPr id="4" name="Content Placeholder 3">
            <a:extLst>
              <a:ext uri="{FF2B5EF4-FFF2-40B4-BE49-F238E27FC236}">
                <a16:creationId xmlns:a16="http://schemas.microsoft.com/office/drawing/2014/main" id="{A84DACD0-2773-4975-A2FE-3BD5764E1F61}"/>
              </a:ext>
            </a:extLst>
          </p:cNvPr>
          <p:cNvSpPr>
            <a:spLocks noGrp="1"/>
          </p:cNvSpPr>
          <p:nvPr>
            <p:ph sz="half" idx="2"/>
          </p:nvPr>
        </p:nvSpPr>
        <p:spPr/>
        <p:txBody>
          <a:bodyPr>
            <a:normAutofit lnSpcReduction="10000"/>
          </a:bodyPr>
          <a:lstStyle/>
          <a:p>
            <a:pPr marL="457200" indent="-457200">
              <a:buFont typeface="+mj-lt"/>
              <a:buAutoNum type="arabicPeriod"/>
            </a:pPr>
            <a:r>
              <a:rPr lang="en-US" dirty="0"/>
              <a:t>Making a fist with your hand symbolizes the rock. Scissors are crushed by a rock, but paper triumphs.</a:t>
            </a:r>
          </a:p>
          <a:p>
            <a:pPr marL="457200" indent="-457200">
              <a:buFont typeface="+mj-lt"/>
              <a:buAutoNum type="arabicPeriod"/>
            </a:pPr>
            <a:r>
              <a:rPr lang="en-US" dirty="0"/>
              <a:t>    An open hand is a shape for paper. Rock is covered with paper, which is cut with scissors.</a:t>
            </a:r>
          </a:p>
          <a:p>
            <a:pPr marL="457200" indent="-457200">
              <a:buFont typeface="+mj-lt"/>
              <a:buAutoNum type="arabicPeriod"/>
            </a:pPr>
            <a:r>
              <a:rPr lang="en-US" dirty="0"/>
              <a:t>    The index and middle fingers are shown as scissor blades. Rock breaks scissors while cutting paper.</a:t>
            </a:r>
          </a:p>
          <a:p>
            <a:pPr marL="0" indent="0">
              <a:buNone/>
            </a:pPr>
            <a:endParaRPr lang="en-US" dirty="0"/>
          </a:p>
        </p:txBody>
      </p:sp>
      <p:sp>
        <p:nvSpPr>
          <p:cNvPr id="6" name="Content Placeholder 5">
            <a:extLst>
              <a:ext uri="{FF2B5EF4-FFF2-40B4-BE49-F238E27FC236}">
                <a16:creationId xmlns:a16="http://schemas.microsoft.com/office/drawing/2014/main" id="{3905CD03-9B40-4AA4-B6AB-5B38436AB901}"/>
              </a:ext>
            </a:extLst>
          </p:cNvPr>
          <p:cNvSpPr>
            <a:spLocks noGrp="1"/>
          </p:cNvSpPr>
          <p:nvPr>
            <p:ph sz="quarter" idx="4"/>
          </p:nvPr>
        </p:nvSpPr>
        <p:spPr/>
        <p:txBody>
          <a:bodyPr>
            <a:normAutofit lnSpcReduction="10000"/>
          </a:bodyPr>
          <a:lstStyle/>
          <a:p>
            <a:pPr marL="0" indent="0">
              <a:buNone/>
            </a:pPr>
            <a:r>
              <a:rPr lang="tr-TR" sz="2400" dirty="0"/>
              <a:t>4.	</a:t>
            </a:r>
            <a:r>
              <a:rPr lang="en-US" sz="2400" dirty="0"/>
              <a:t>Or, if you're playing the digital version, start the game on your device.</a:t>
            </a:r>
          </a:p>
          <a:p>
            <a:pPr marL="457200" indent="-457200">
              <a:buAutoNum type="arabicPeriod" startAt="5"/>
            </a:pPr>
            <a:r>
              <a:rPr lang="en-US" sz="2400" dirty="0"/>
              <a:t>If there is a tie and both players select the same hand motion, the round is repeated until a winner is established</a:t>
            </a:r>
            <a:endParaRPr lang="tr-TR" sz="2400" dirty="0"/>
          </a:p>
          <a:p>
            <a:endParaRPr lang="en-US" sz="2400" dirty="0"/>
          </a:p>
        </p:txBody>
      </p:sp>
      <p:sp>
        <p:nvSpPr>
          <p:cNvPr id="18" name="Date Placeholder 17">
            <a:extLst>
              <a:ext uri="{FF2B5EF4-FFF2-40B4-BE49-F238E27FC236}">
                <a16:creationId xmlns:a16="http://schemas.microsoft.com/office/drawing/2014/main" id="{93F1F6E8-FB29-489E-9497-38321677D832}"/>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tr-TR" dirty="0">
                <a:solidFill>
                  <a:prstClr val="black">
                    <a:tint val="75000"/>
                  </a:prstClr>
                </a:solidFill>
                <a:latin typeface="Calibri" panose="020F0502020204030204"/>
              </a:rPr>
              <a:t>6</a:t>
            </a: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a:t>
            </a:r>
            <a:r>
              <a:rPr kumimoji="0" lang="tr-T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4</a:t>
            </a: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/20</a:t>
            </a:r>
            <a:r>
              <a:rPr kumimoji="0" lang="tr-T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23</a:t>
            </a: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19" name="Footer Placeholder 18">
            <a:extLst>
              <a:ext uri="{FF2B5EF4-FFF2-40B4-BE49-F238E27FC236}">
                <a16:creationId xmlns:a16="http://schemas.microsoft.com/office/drawing/2014/main" id="{A86EFF1E-AB9A-40FE-A0CF-794B56E5276A}"/>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tr-TR" sz="1200" b="0" i="0" u="none" strike="noStrike" kern="1200" cap="none" spc="0" normalizeH="0" baseline="0" noProof="0" dirty="0" err="1">
                <a:ln>
                  <a:noFill/>
                </a:ln>
                <a:solidFill>
                  <a:prstClr val="black">
                    <a:tint val="75000"/>
                  </a:prstClr>
                </a:solidFill>
                <a:effectLst/>
                <a:uLnTx/>
                <a:uFillTx/>
                <a:latin typeface="Calibri" panose="020F0502020204030204"/>
                <a:ea typeface="+mn-ea"/>
                <a:cs typeface="+mn-cs"/>
              </a:rPr>
              <a:t>Rock-Paper-Scissors</a:t>
            </a: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20" name="Slide Number Placeholder 19">
            <a:extLst>
              <a:ext uri="{FF2B5EF4-FFF2-40B4-BE49-F238E27FC236}">
                <a16:creationId xmlns:a16="http://schemas.microsoft.com/office/drawing/2014/main" id="{013C53F7-A9FD-4503-9396-7A3FE9D0C69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6B855D-E9CC-4FF8-AD85-6CDC7B89A0DE}"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pic>
        <p:nvPicPr>
          <p:cNvPr id="7" name="60-sec-version-2018-10-03_-_Inspirational_Advertising_1_-_David_Fesliyan">
            <a:hlinkClick r:id="" action="ppaction://media"/>
            <a:extLst>
              <a:ext uri="{FF2B5EF4-FFF2-40B4-BE49-F238E27FC236}">
                <a16:creationId xmlns:a16="http://schemas.microsoft.com/office/drawing/2014/main" id="{2CF6C445-2479-CDFC-F272-F1B2AF9F65C1}"/>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flipH="1">
            <a:off x="130612" y="6662636"/>
            <a:ext cx="117678" cy="117678"/>
          </a:xfrm>
          <a:prstGeom prst="rect">
            <a:avLst/>
          </a:prstGeom>
        </p:spPr>
      </p:pic>
      <p:pic>
        <p:nvPicPr>
          <p:cNvPr id="26" name="Recorded Sound">
            <a:hlinkClick r:id="" action="ppaction://media"/>
            <a:extLst>
              <a:ext uri="{FF2B5EF4-FFF2-40B4-BE49-F238E27FC236}">
                <a16:creationId xmlns:a16="http://schemas.microsoft.com/office/drawing/2014/main" id="{F9960DB0-016E-5F7B-CE08-C877936A467C}"/>
              </a:ext>
            </a:extLst>
          </p:cNvPr>
          <p:cNvPicPr>
            <a:picLocks noChangeAspect="1"/>
          </p:cNvPicPr>
          <p:nvPr>
            <a:audioFile r:link="rId4"/>
            <p:extLst>
              <p:ext uri="{DAA4B4D4-6D71-4841-9C94-3DE7FCFB9230}">
                <p14:media xmlns:p14="http://schemas.microsoft.com/office/powerpoint/2010/main" r:embed="rId3"/>
              </p:ext>
            </p:extLst>
          </p:nvPr>
        </p:nvPicPr>
        <p:blipFill>
          <a:blip r:embed="rId6"/>
          <a:stretch>
            <a:fillRect/>
          </a:stretch>
        </p:blipFill>
        <p:spPr>
          <a:xfrm flipV="1">
            <a:off x="10568385" y="6516688"/>
            <a:ext cx="77878" cy="77878"/>
          </a:xfrm>
          <a:prstGeom prst="rect">
            <a:avLst/>
          </a:prstGeom>
        </p:spPr>
      </p:pic>
    </p:spTree>
    <p:extLst>
      <p:ext uri="{BB962C8B-B14F-4D97-AF65-F5344CB8AC3E}">
        <p14:creationId xmlns:p14="http://schemas.microsoft.com/office/powerpoint/2010/main" val="1813910725"/>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advTm="56000">
        <p15:prstTrans prst="origami"/>
      </p:transition>
    </mc:Choice>
    <mc:Fallback>
      <p:transition spd="slow" advTm="56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par>
                          <p:cTn id="7" fill="hold">
                            <p:stCondLst>
                              <p:cond delay="0"/>
                            </p:stCondLst>
                            <p:childTnLst>
                              <p:par>
                                <p:cTn id="8" presetID="1" presetClass="mediacall" presetSubtype="0" fill="hold" nodeType="afterEffect">
                                  <p:stCondLst>
                                    <p:cond delay="0"/>
                                  </p:stCondLst>
                                  <p:childTnLst>
                                    <p:cmd type="call" cmd="playFrom(0.0)">
                                      <p:cBhvr>
                                        <p:cTn id="9" dur="59979" fill="hold"/>
                                        <p:tgtEl>
                                          <p:spTgt spid="2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3659" numSld="999" showWhenStopped="0">
                <p:cTn id="10" repeatCount="indefinite" fill="hold" display="0">
                  <p:stCondLst>
                    <p:cond delay="indefinite"/>
                  </p:stCondLst>
                  <p:endCondLst>
                    <p:cond evt="onStopAudio" delay="0">
                      <p:tgtEl>
                        <p:sldTgt/>
                      </p:tgtEl>
                    </p:cond>
                  </p:endCondLst>
                </p:cTn>
                <p:tgtEl>
                  <p:spTgt spid="7"/>
                </p:tgtEl>
              </p:cMediaNode>
            </p:audio>
            <p:audio>
              <p:cMediaNode vol="100000">
                <p:cTn id="11" fill="hold" display="0">
                  <p:stCondLst>
                    <p:cond delay="indefinite"/>
                  </p:stCondLst>
                  <p:endCondLst>
                    <p:cond evt="onStopAudio" delay="0">
                      <p:tgtEl>
                        <p:sldTgt/>
                      </p:tgtEl>
                    </p:cond>
                  </p:endCondLst>
                </p:cTn>
                <p:tgtEl>
                  <p:spTgt spid="26"/>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916DAA-1ACF-4343-A637-D55C4A5DE05B}"/>
              </a:ext>
            </a:extLst>
          </p:cNvPr>
          <p:cNvSpPr>
            <a:spLocks noGrp="1"/>
          </p:cNvSpPr>
          <p:nvPr>
            <p:ph type="title"/>
          </p:nvPr>
        </p:nvSpPr>
        <p:spPr>
          <a:xfrm>
            <a:off x="539496" y="393405"/>
            <a:ext cx="10515600" cy="1325563"/>
          </a:xfrm>
        </p:spPr>
        <p:txBody>
          <a:bodyPr>
            <a:normAutofit/>
          </a:bodyPr>
          <a:lstStyle/>
          <a:p>
            <a:r>
              <a:rPr lang="en-US" sz="2400" dirty="0">
                <a:solidFill>
                  <a:schemeClr val="bg2">
                    <a:lumMod val="25000"/>
                  </a:schemeClr>
                </a:solidFill>
              </a:rPr>
              <a:t>We are proud to offer you with our state-of-the-art Rock-Paper-Scissors game, a technological marvel that blends exciting gameplay with fascinating characteristics that will keep you interested and entertained for hours on end.</a:t>
            </a:r>
          </a:p>
        </p:txBody>
      </p:sp>
      <p:graphicFrame>
        <p:nvGraphicFramePr>
          <p:cNvPr id="4" name="Content Placeholder 4" descr="timeline SmartArt graphic&#10;">
            <a:extLst>
              <a:ext uri="{FF2B5EF4-FFF2-40B4-BE49-F238E27FC236}">
                <a16:creationId xmlns:a16="http://schemas.microsoft.com/office/drawing/2014/main" id="{E246B7D8-C843-490A-A5BB-04DFA74A3D8D}"/>
              </a:ext>
            </a:extLst>
          </p:cNvPr>
          <p:cNvGraphicFramePr>
            <a:graphicFrameLocks noGrp="1"/>
          </p:cNvGraphicFramePr>
          <p:nvPr>
            <p:ph idx="1"/>
            <p:extLst>
              <p:ext uri="{D42A27DB-BD31-4B8C-83A1-F6EECF244321}">
                <p14:modId xmlns:p14="http://schemas.microsoft.com/office/powerpoint/2010/main" val="2458251569"/>
              </p:ext>
            </p:extLst>
          </p:nvPr>
        </p:nvGraphicFramePr>
        <p:xfrm>
          <a:off x="539496" y="2382786"/>
          <a:ext cx="10195560" cy="345817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5" name="Date Placeholder 4">
            <a:extLst>
              <a:ext uri="{FF2B5EF4-FFF2-40B4-BE49-F238E27FC236}">
                <a16:creationId xmlns:a16="http://schemas.microsoft.com/office/drawing/2014/main" id="{3AD06355-A3C6-4680-9456-99EB4CD43474}"/>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tr-TR" dirty="0">
                <a:solidFill>
                  <a:prstClr val="black">
                    <a:tint val="75000"/>
                  </a:prstClr>
                </a:solidFill>
                <a:latin typeface="Calibri" panose="020F0502020204030204"/>
              </a:rPr>
              <a:t>6</a:t>
            </a: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a:t>
            </a:r>
            <a:r>
              <a:rPr kumimoji="0" lang="tr-T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4</a:t>
            </a: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/20</a:t>
            </a:r>
            <a:r>
              <a:rPr kumimoji="0" lang="tr-T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23</a:t>
            </a: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6" name="Footer Placeholder 5">
            <a:extLst>
              <a:ext uri="{FF2B5EF4-FFF2-40B4-BE49-F238E27FC236}">
                <a16:creationId xmlns:a16="http://schemas.microsoft.com/office/drawing/2014/main" id="{31E614C4-AF93-47E4-AAAE-E508A893E74A}"/>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tr-TR" dirty="0" err="1">
                <a:solidFill>
                  <a:prstClr val="black">
                    <a:tint val="75000"/>
                  </a:prstClr>
                </a:solidFill>
                <a:latin typeface="Calibri" panose="020F0502020204030204"/>
              </a:rPr>
              <a:t>Rock-Paper-Scissors</a:t>
            </a: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7" name="Slide Number Placeholder 6">
            <a:extLst>
              <a:ext uri="{FF2B5EF4-FFF2-40B4-BE49-F238E27FC236}">
                <a16:creationId xmlns:a16="http://schemas.microsoft.com/office/drawing/2014/main" id="{AB8B6466-CC56-4078-BB0C-7A0D5CB3F0F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6B855D-E9CC-4FF8-AD85-6CDC7B89A0DE}"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pic>
        <p:nvPicPr>
          <p:cNvPr id="21" name="Recorded Sound">
            <a:hlinkClick r:id="" action="ppaction://media"/>
            <a:extLst>
              <a:ext uri="{FF2B5EF4-FFF2-40B4-BE49-F238E27FC236}">
                <a16:creationId xmlns:a16="http://schemas.microsoft.com/office/drawing/2014/main" id="{4EB08D38-BF47-8624-55D8-6234A84CCDC1}"/>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flipV="1">
            <a:off x="8322905" y="6708276"/>
            <a:ext cx="75115" cy="75115"/>
          </a:xfrm>
          <a:prstGeom prst="rect">
            <a:avLst/>
          </a:prstGeom>
        </p:spPr>
      </p:pic>
    </p:spTree>
    <p:extLst>
      <p:ext uri="{BB962C8B-B14F-4D97-AF65-F5344CB8AC3E}">
        <p14:creationId xmlns:p14="http://schemas.microsoft.com/office/powerpoint/2010/main" val="3942647457"/>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advTm="102000">
        <p15:prstTrans prst="origami"/>
      </p:transition>
    </mc:Choice>
    <mc:Fallback>
      <p:transition spd="slow" advTm="10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4340" fill="hold"/>
                                        <p:tgtEl>
                                          <p:spTgt spid="21"/>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p:cTn id="7" fill="hold" display="0">
                  <p:stCondLst>
                    <p:cond delay="indefinite"/>
                  </p:stCondLst>
                  <p:endCondLst>
                    <p:cond evt="onStopAudio" delay="0">
                      <p:tgtEl>
                        <p:sldTgt/>
                      </p:tgtEl>
                    </p:cond>
                  </p:endCondLst>
                </p:cTn>
                <p:tgtEl>
                  <p:spTgt spid="21"/>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45C6405-9D6C-48F5-9EFB-4CF1F3193EA4}"/>
              </a:ext>
            </a:extLst>
          </p:cNvPr>
          <p:cNvSpPr>
            <a:spLocks noGrp="1"/>
          </p:cNvSpPr>
          <p:nvPr>
            <p:ph type="title"/>
          </p:nvPr>
        </p:nvSpPr>
        <p:spPr/>
        <p:txBody>
          <a:bodyPr/>
          <a:lstStyle/>
          <a:p>
            <a:r>
              <a:rPr lang="en-US" dirty="0"/>
              <a:t>Summary</a:t>
            </a:r>
          </a:p>
        </p:txBody>
      </p:sp>
      <p:sp>
        <p:nvSpPr>
          <p:cNvPr id="5" name="Content Placeholder 4">
            <a:extLst>
              <a:ext uri="{FF2B5EF4-FFF2-40B4-BE49-F238E27FC236}">
                <a16:creationId xmlns:a16="http://schemas.microsoft.com/office/drawing/2014/main" id="{42E3A3A9-5E96-4CDD-A971-9C272EFD97D9}"/>
              </a:ext>
            </a:extLst>
          </p:cNvPr>
          <p:cNvSpPr>
            <a:spLocks noGrp="1"/>
          </p:cNvSpPr>
          <p:nvPr>
            <p:ph idx="1"/>
          </p:nvPr>
        </p:nvSpPr>
        <p:spPr/>
        <p:txBody>
          <a:bodyPr>
            <a:normAutofit fontScale="92500" lnSpcReduction="10000"/>
          </a:bodyPr>
          <a:lstStyle/>
          <a:p>
            <a:r>
              <a:rPr lang="tr-TR" sz="2200" dirty="0" err="1"/>
              <a:t>Long</a:t>
            </a:r>
            <a:r>
              <a:rPr lang="tr-TR" sz="2200" dirty="0"/>
              <a:t> </a:t>
            </a:r>
            <a:r>
              <a:rPr lang="tr-TR" sz="2200" dirty="0" err="1"/>
              <a:t>story</a:t>
            </a:r>
            <a:r>
              <a:rPr lang="tr-TR" sz="2200" dirty="0"/>
              <a:t> </a:t>
            </a:r>
            <a:r>
              <a:rPr lang="tr-TR" sz="2200" dirty="0" err="1"/>
              <a:t>short</a:t>
            </a:r>
            <a:r>
              <a:rPr lang="tr-TR" sz="2200" dirty="0"/>
              <a:t>  !</a:t>
            </a:r>
          </a:p>
          <a:p>
            <a:r>
              <a:rPr lang="tr-TR" sz="2200" dirty="0"/>
              <a:t>My program </a:t>
            </a:r>
            <a:r>
              <a:rPr lang="tr-TR" sz="2200" dirty="0" err="1"/>
              <a:t>provides</a:t>
            </a:r>
            <a:r>
              <a:rPr lang="tr-TR" sz="2200" dirty="0"/>
              <a:t> </a:t>
            </a:r>
            <a:r>
              <a:rPr lang="tr-TR" sz="2200" dirty="0" err="1"/>
              <a:t>some</a:t>
            </a:r>
            <a:r>
              <a:rPr lang="tr-TR" sz="2200" dirty="0"/>
              <a:t> </a:t>
            </a:r>
            <a:r>
              <a:rPr lang="tr-TR" sz="2200" dirty="0" err="1"/>
              <a:t>thrilling</a:t>
            </a:r>
            <a:r>
              <a:rPr lang="tr-TR" sz="2200" dirty="0"/>
              <a:t> </a:t>
            </a:r>
            <a:r>
              <a:rPr lang="tr-TR" sz="2200" dirty="0" err="1"/>
              <a:t>features</a:t>
            </a:r>
            <a:r>
              <a:rPr lang="tr-TR" sz="2200" dirty="0"/>
              <a:t> </a:t>
            </a:r>
            <a:r>
              <a:rPr lang="tr-TR" sz="2200" dirty="0" err="1"/>
              <a:t>for</a:t>
            </a:r>
            <a:r>
              <a:rPr lang="tr-TR" sz="2200" dirty="0"/>
              <a:t> </a:t>
            </a:r>
            <a:r>
              <a:rPr lang="tr-TR" sz="2200" dirty="0" err="1"/>
              <a:t>users</a:t>
            </a:r>
            <a:r>
              <a:rPr lang="tr-TR" sz="2200" dirty="0"/>
              <a:t> </a:t>
            </a:r>
            <a:r>
              <a:rPr lang="tr-TR" sz="2200" dirty="0" err="1"/>
              <a:t>who</a:t>
            </a:r>
            <a:r>
              <a:rPr lang="tr-TR" sz="2200" dirty="0"/>
              <a:t> </a:t>
            </a:r>
            <a:r>
              <a:rPr lang="tr-TR" sz="2200" dirty="0" err="1"/>
              <a:t>want</a:t>
            </a:r>
            <a:r>
              <a:rPr lang="tr-TR" sz="2200" dirty="0"/>
              <a:t> </a:t>
            </a:r>
            <a:r>
              <a:rPr lang="tr-TR" sz="2200" dirty="0" err="1"/>
              <a:t>to</a:t>
            </a:r>
            <a:r>
              <a:rPr lang="tr-TR" sz="2200" dirty="0"/>
              <a:t> </a:t>
            </a:r>
            <a:r>
              <a:rPr lang="tr-TR" sz="2200" dirty="0" err="1"/>
              <a:t>have</a:t>
            </a:r>
            <a:r>
              <a:rPr lang="tr-TR" sz="2200" dirty="0"/>
              <a:t> a </a:t>
            </a:r>
            <a:r>
              <a:rPr lang="tr-TR" sz="2200" dirty="0" err="1"/>
              <a:t>fun</a:t>
            </a:r>
            <a:r>
              <a:rPr lang="tr-TR" sz="2200" dirty="0"/>
              <a:t> </a:t>
            </a:r>
            <a:r>
              <a:rPr lang="tr-TR" sz="2200" dirty="0" err="1"/>
              <a:t>via</a:t>
            </a:r>
            <a:r>
              <a:rPr lang="tr-TR" sz="2200" dirty="0"/>
              <a:t> </a:t>
            </a:r>
            <a:r>
              <a:rPr lang="tr-TR" sz="2200" dirty="0" err="1"/>
              <a:t>this</a:t>
            </a:r>
            <a:r>
              <a:rPr lang="tr-TR" sz="2200" dirty="0"/>
              <a:t> </a:t>
            </a:r>
            <a:r>
              <a:rPr lang="tr-TR" sz="2200" dirty="0" err="1"/>
              <a:t>game</a:t>
            </a:r>
            <a:r>
              <a:rPr lang="tr-TR" sz="2200" dirty="0"/>
              <a:t>.</a:t>
            </a:r>
          </a:p>
          <a:p>
            <a:r>
              <a:rPr lang="en-US" sz="2200" dirty="0"/>
              <a:t>Experience the excitement of Rock-Paper-Scissors like never before. Step into the arena and show off your skills. Start a new game or revel in your previous victories. </a:t>
            </a:r>
            <a:endParaRPr lang="tr-TR" sz="2200" dirty="0"/>
          </a:p>
          <a:p>
            <a:r>
              <a:rPr lang="en-US" sz="2200" dirty="0"/>
              <a:t>With the final score counted and a champion crowned, the thrill of Rock-Paper-Scissors calls for another thrilling showdown. Will you rise to the challenge and claim victory once more? Prepare yourself for the next move and let the excitement begin</a:t>
            </a:r>
            <a:r>
              <a:rPr lang="en-US" dirty="0"/>
              <a:t>!</a:t>
            </a:r>
            <a:endParaRPr lang="tr-TR" dirty="0"/>
          </a:p>
        </p:txBody>
      </p:sp>
      <p:sp>
        <p:nvSpPr>
          <p:cNvPr id="12" name="Date Placeholder 11">
            <a:extLst>
              <a:ext uri="{FF2B5EF4-FFF2-40B4-BE49-F238E27FC236}">
                <a16:creationId xmlns:a16="http://schemas.microsoft.com/office/drawing/2014/main" id="{C01975C7-D604-4AD4-85CC-2EFC92D81A7E}"/>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tr-TR" dirty="0">
                <a:solidFill>
                  <a:prstClr val="black">
                    <a:tint val="75000"/>
                  </a:prstClr>
                </a:solidFill>
                <a:latin typeface="Calibri" panose="020F0502020204030204"/>
              </a:rPr>
              <a:t>6/4/2023</a:t>
            </a: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13" name="Footer Placeholder 12">
            <a:extLst>
              <a:ext uri="{FF2B5EF4-FFF2-40B4-BE49-F238E27FC236}">
                <a16:creationId xmlns:a16="http://schemas.microsoft.com/office/drawing/2014/main" id="{E0C27B2A-1D72-43E3-82D3-29739485AA73}"/>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tr-TR" dirty="0" err="1">
                <a:solidFill>
                  <a:prstClr val="black">
                    <a:tint val="75000"/>
                  </a:prstClr>
                </a:solidFill>
                <a:latin typeface="Calibri" panose="020F0502020204030204"/>
              </a:rPr>
              <a:t>Rock-Paper-Scissors</a:t>
            </a: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14" name="Slide Number Placeholder 13">
            <a:extLst>
              <a:ext uri="{FF2B5EF4-FFF2-40B4-BE49-F238E27FC236}">
                <a16:creationId xmlns:a16="http://schemas.microsoft.com/office/drawing/2014/main" id="{DC4D09A1-D96F-4BFC-8475-2F079EAD865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6B855D-E9CC-4FF8-AD85-6CDC7B89A0DE}"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pic>
        <p:nvPicPr>
          <p:cNvPr id="19" name="Picture Placeholder 18">
            <a:extLst>
              <a:ext uri="{FF2B5EF4-FFF2-40B4-BE49-F238E27FC236}">
                <a16:creationId xmlns:a16="http://schemas.microsoft.com/office/drawing/2014/main" id="{F319C38C-8650-AF80-4103-B17693009AA4}"/>
              </a:ext>
            </a:extLst>
          </p:cNvPr>
          <p:cNvPicPr>
            <a:picLocks noGrp="1" noChangeAspect="1"/>
          </p:cNvPicPr>
          <p:nvPr>
            <p:ph type="pic" sz="quarter" idx="14"/>
          </p:nvPr>
        </p:nvPicPr>
        <p:blipFill>
          <a:blip r:embed="rId6"/>
          <a:srcRect t="5306" b="5306"/>
          <a:stretch>
            <a:fillRect/>
          </a:stretch>
        </p:blipFill>
        <p:spPr>
          <a:xfrm>
            <a:off x="7537365" y="2591204"/>
            <a:ext cx="4290740" cy="4130271"/>
          </a:xfrm>
          <a:prstGeom prst="rect">
            <a:avLst/>
          </a:prstGeom>
        </p:spPr>
      </p:pic>
      <p:pic>
        <p:nvPicPr>
          <p:cNvPr id="3" name="60-sec-version-2018-10-03_-_Inspirational_Advertising_1_-_David_Fesliyan">
            <a:hlinkClick r:id="" action="ppaction://media"/>
            <a:extLst>
              <a:ext uri="{FF2B5EF4-FFF2-40B4-BE49-F238E27FC236}">
                <a16:creationId xmlns:a16="http://schemas.microsoft.com/office/drawing/2014/main" id="{5811F368-93FD-ECF7-4E3B-E1EB48B26770}"/>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64556" y="6671871"/>
            <a:ext cx="49604" cy="49604"/>
          </a:xfrm>
          <a:prstGeom prst="rect">
            <a:avLst/>
          </a:prstGeom>
        </p:spPr>
      </p:pic>
      <p:pic>
        <p:nvPicPr>
          <p:cNvPr id="26" name="Recorded Sound">
            <a:hlinkClick r:id="" action="ppaction://media"/>
            <a:extLst>
              <a:ext uri="{FF2B5EF4-FFF2-40B4-BE49-F238E27FC236}">
                <a16:creationId xmlns:a16="http://schemas.microsoft.com/office/drawing/2014/main" id="{978F487A-5FB9-A9A3-45CB-EF2A2BC1E871}"/>
              </a:ext>
            </a:extLst>
          </p:cNvPr>
          <p:cNvPicPr>
            <a:picLocks noChangeAspect="1"/>
          </p:cNvPicPr>
          <p:nvPr>
            <a:audioFile r:link="rId4"/>
            <p:extLst>
              <p:ext uri="{DAA4B4D4-6D71-4841-9C94-3DE7FCFB9230}">
                <p14:media xmlns:p14="http://schemas.microsoft.com/office/powerpoint/2010/main" r:embed="rId3"/>
              </p:ext>
            </p:extLst>
          </p:nvPr>
        </p:nvPicPr>
        <p:blipFill>
          <a:blip r:embed="rId7"/>
          <a:stretch>
            <a:fillRect/>
          </a:stretch>
        </p:blipFill>
        <p:spPr>
          <a:xfrm flipV="1">
            <a:off x="138195" y="6446705"/>
            <a:ext cx="49604" cy="49604"/>
          </a:xfrm>
          <a:prstGeom prst="rect">
            <a:avLst/>
          </a:prstGeom>
        </p:spPr>
      </p:pic>
    </p:spTree>
    <p:extLst>
      <p:ext uri="{BB962C8B-B14F-4D97-AF65-F5344CB8AC3E}">
        <p14:creationId xmlns:p14="http://schemas.microsoft.com/office/powerpoint/2010/main" val="17839761"/>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advTm="37339">
        <p15:prstTrans prst="origami"/>
      </p:transition>
    </mc:Choice>
    <mc:Fallback>
      <p:transition spd="slow" advTm="37339">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9328" fill="hold"/>
                                        <p:tgtEl>
                                          <p:spTgt spid="3"/>
                                        </p:tgtEl>
                                      </p:cBhvr>
                                    </p:cmd>
                                  </p:childTnLst>
                                </p:cTn>
                              </p:par>
                            </p:childTnLst>
                          </p:cTn>
                        </p:par>
                        <p:par>
                          <p:cTn id="7" fill="hold">
                            <p:stCondLst>
                              <p:cond delay="0"/>
                            </p:stCondLst>
                            <p:childTnLst>
                              <p:par>
                                <p:cTn id="8" presetID="1" presetClass="mediacall" presetSubtype="0" fill="hold" nodeType="afterEffect">
                                  <p:stCondLst>
                                    <p:cond delay="0"/>
                                  </p:stCondLst>
                                  <p:childTnLst>
                                    <p:cmd type="call" cmd="playFrom(0.0)">
                                      <p:cBhvr>
                                        <p:cTn id="9" dur="37339" fill="hold"/>
                                        <p:tgtEl>
                                          <p:spTgt spid="2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2439" numSld="999">
                <p:cTn id="10" repeatCount="indefinite" fill="hold" display="0">
                  <p:stCondLst>
                    <p:cond delay="indefinite"/>
                  </p:stCondLst>
                  <p:endCondLst>
                    <p:cond evt="onStopAudio" delay="0">
                      <p:tgtEl>
                        <p:sldTgt/>
                      </p:tgtEl>
                    </p:cond>
                  </p:endCondLst>
                </p:cTn>
                <p:tgtEl>
                  <p:spTgt spid="3"/>
                </p:tgtEl>
              </p:cMediaNode>
            </p:audio>
            <p:audio>
              <p:cMediaNode vol="100000">
                <p:cTn id="11" fill="hold" display="0">
                  <p:stCondLst>
                    <p:cond delay="indefinite"/>
                  </p:stCondLst>
                  <p:endCondLst>
                    <p:cond evt="onStopAudio" delay="0">
                      <p:tgtEl>
                        <p:sldTgt/>
                      </p:tgtEl>
                    </p:cond>
                  </p:endCondLst>
                </p:cTn>
                <p:tgtEl>
                  <p:spTgt spid="26"/>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9706C9-F26D-46CA-93BF-8C27012F6B12}"/>
              </a:ext>
            </a:extLst>
          </p:cNvPr>
          <p:cNvSpPr>
            <a:spLocks noGrp="1"/>
          </p:cNvSpPr>
          <p:nvPr>
            <p:ph type="title"/>
          </p:nvPr>
        </p:nvSpPr>
        <p:spPr/>
        <p:txBody>
          <a:bodyPr/>
          <a:lstStyle/>
          <a:p>
            <a:r>
              <a:rPr lang="en-US" dirty="0"/>
              <a:t>Thank you</a:t>
            </a:r>
          </a:p>
        </p:txBody>
      </p:sp>
      <p:sp>
        <p:nvSpPr>
          <p:cNvPr id="4" name="Date Placeholder 3">
            <a:extLst>
              <a:ext uri="{FF2B5EF4-FFF2-40B4-BE49-F238E27FC236}">
                <a16:creationId xmlns:a16="http://schemas.microsoft.com/office/drawing/2014/main" id="{6F95E0EB-F1F4-436B-A218-93E100A66902}"/>
              </a:ext>
            </a:extLst>
          </p:cNvPr>
          <p:cNvSpPr>
            <a:spLocks noGrp="1"/>
          </p:cNvSpPr>
          <p:nvPr>
            <p:ph type="dt" sz="half" idx="10"/>
          </p:nvPr>
        </p:nvSpPr>
        <p:spPr/>
        <p:txBody>
          <a:bodyPr/>
          <a:lstStyle/>
          <a:p>
            <a:pPr lvl="0"/>
            <a:r>
              <a:rPr lang="tr-TR" dirty="0"/>
              <a:t>6</a:t>
            </a:r>
            <a:r>
              <a:rPr lang="en-US" noProof="0" dirty="0"/>
              <a:t>/</a:t>
            </a:r>
            <a:r>
              <a:rPr lang="tr-TR" noProof="0" dirty="0"/>
              <a:t>4</a:t>
            </a:r>
            <a:r>
              <a:rPr lang="en-US" noProof="0" dirty="0"/>
              <a:t>/20</a:t>
            </a:r>
            <a:r>
              <a:rPr lang="tr-TR" noProof="0" dirty="0"/>
              <a:t>23</a:t>
            </a:r>
            <a:endParaRPr lang="en-US" noProof="0" dirty="0"/>
          </a:p>
        </p:txBody>
      </p:sp>
      <p:sp>
        <p:nvSpPr>
          <p:cNvPr id="5" name="Footer Placeholder 4">
            <a:extLst>
              <a:ext uri="{FF2B5EF4-FFF2-40B4-BE49-F238E27FC236}">
                <a16:creationId xmlns:a16="http://schemas.microsoft.com/office/drawing/2014/main" id="{C75D06EF-9416-46F7-8230-B49EE1269F53}"/>
              </a:ext>
            </a:extLst>
          </p:cNvPr>
          <p:cNvSpPr>
            <a:spLocks noGrp="1"/>
          </p:cNvSpPr>
          <p:nvPr>
            <p:ph type="ftr" sz="quarter" idx="11"/>
          </p:nvPr>
        </p:nvSpPr>
        <p:spPr/>
        <p:txBody>
          <a:bodyPr/>
          <a:lstStyle/>
          <a:p>
            <a:pPr lvl="0"/>
            <a:r>
              <a:rPr lang="tr-TR" dirty="0" err="1"/>
              <a:t>Rock-Paper-Scissors</a:t>
            </a:r>
            <a:endParaRPr lang="en-US" noProof="0" dirty="0"/>
          </a:p>
        </p:txBody>
      </p:sp>
      <p:sp>
        <p:nvSpPr>
          <p:cNvPr id="6" name="Slide Number Placeholder 5">
            <a:extLst>
              <a:ext uri="{FF2B5EF4-FFF2-40B4-BE49-F238E27FC236}">
                <a16:creationId xmlns:a16="http://schemas.microsoft.com/office/drawing/2014/main" id="{7359025F-68D1-4F50-8480-3F981455D4DE}"/>
              </a:ext>
            </a:extLst>
          </p:cNvPr>
          <p:cNvSpPr>
            <a:spLocks noGrp="1"/>
          </p:cNvSpPr>
          <p:nvPr>
            <p:ph type="sldNum" sz="quarter" idx="12"/>
          </p:nvPr>
        </p:nvSpPr>
        <p:spPr>
          <a:xfrm>
            <a:off x="10509504" y="6489334"/>
            <a:ext cx="850392" cy="365125"/>
          </a:xfrm>
        </p:spPr>
        <p:txBody>
          <a:bodyPr/>
          <a:lstStyle/>
          <a:p>
            <a:pPr lvl="0"/>
            <a:fld id="{D76B855D-E9CC-4FF8-AD85-6CDC7B89A0DE}" type="slidenum">
              <a:rPr lang="en-US" noProof="0" smtClean="0"/>
              <a:pPr lvl="0"/>
              <a:t>7</a:t>
            </a:fld>
            <a:endParaRPr lang="en-US" noProof="0" dirty="0"/>
          </a:p>
        </p:txBody>
      </p:sp>
      <p:sp>
        <p:nvSpPr>
          <p:cNvPr id="3" name="Content Placeholder 2">
            <a:extLst>
              <a:ext uri="{FF2B5EF4-FFF2-40B4-BE49-F238E27FC236}">
                <a16:creationId xmlns:a16="http://schemas.microsoft.com/office/drawing/2014/main" id="{21F0B6E0-1F7C-4E6A-87B1-554ADE739CD1}"/>
              </a:ext>
            </a:extLst>
          </p:cNvPr>
          <p:cNvSpPr>
            <a:spLocks noGrp="1"/>
          </p:cNvSpPr>
          <p:nvPr>
            <p:ph idx="1"/>
          </p:nvPr>
        </p:nvSpPr>
        <p:spPr/>
        <p:txBody>
          <a:bodyPr/>
          <a:lstStyle/>
          <a:p>
            <a:r>
              <a:rPr lang="tr-TR" dirty="0"/>
              <a:t>Ali Riza SEVGILI</a:t>
            </a:r>
            <a:endParaRPr lang="en-US" dirty="0"/>
          </a:p>
          <a:p>
            <a:pPr>
              <a:spcBef>
                <a:spcPts val="3000"/>
              </a:spcBef>
            </a:pPr>
            <a:r>
              <a:rPr lang="en-US" sz="1800" dirty="0"/>
              <a:t>Email address</a:t>
            </a:r>
            <a:r>
              <a:rPr lang="tr-TR" sz="1800" dirty="0"/>
              <a:t>: arsevgili@myseneca.ca</a:t>
            </a:r>
            <a:endParaRPr lang="en-US" sz="1800" dirty="0"/>
          </a:p>
          <a:p>
            <a:pPr>
              <a:spcBef>
                <a:spcPts val="3000"/>
              </a:spcBef>
            </a:pPr>
            <a:endParaRPr lang="en-US" sz="1800" dirty="0"/>
          </a:p>
          <a:p>
            <a:endParaRPr lang="en-US" dirty="0"/>
          </a:p>
        </p:txBody>
      </p:sp>
      <p:pic>
        <p:nvPicPr>
          <p:cNvPr id="23" name="Recorded Sound">
            <a:hlinkClick r:id="" action="ppaction://media"/>
            <a:extLst>
              <a:ext uri="{FF2B5EF4-FFF2-40B4-BE49-F238E27FC236}">
                <a16:creationId xmlns:a16="http://schemas.microsoft.com/office/drawing/2014/main" id="{A15CD78A-BAB7-FAD0-1145-706369D10223}"/>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flipH="1">
            <a:off x="11935105" y="6687846"/>
            <a:ext cx="123501" cy="123501"/>
          </a:xfrm>
          <a:prstGeom prst="rect">
            <a:avLst/>
          </a:prstGeom>
        </p:spPr>
      </p:pic>
    </p:spTree>
    <p:extLst>
      <p:ext uri="{BB962C8B-B14F-4D97-AF65-F5344CB8AC3E}">
        <p14:creationId xmlns:p14="http://schemas.microsoft.com/office/powerpoint/2010/main" val="962258905"/>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advTm="5187">
        <p15:prstTrans prst="origami"/>
      </p:transition>
    </mc:Choice>
    <mc:Fallback>
      <p:transition spd="slow" advTm="5187">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662" fill="hold"/>
                                        <p:tgtEl>
                                          <p:spTgt spid="2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p:cTn id="7" fill="hold" display="0">
                  <p:stCondLst>
                    <p:cond delay="indefinite"/>
                  </p:stCondLst>
                  <p:endCondLst>
                    <p:cond evt="onStopAudio" delay="0">
                      <p:tgtEl>
                        <p:sldTgt/>
                      </p:tgtEl>
                    </p:cond>
                  </p:endCondLst>
                </p:cTn>
                <p:tgtEl>
                  <p:spTgt spid="23"/>
                </p:tgtEl>
              </p:cMediaNode>
            </p:audio>
          </p:childTnLst>
        </p:cTn>
      </p:par>
    </p:tnLst>
  </p:timing>
</p:sld>
</file>

<file path=ppt/theme/theme1.xml><?xml version="1.0" encoding="utf-8"?>
<a:theme xmlns:a="http://schemas.openxmlformats.org/drawingml/2006/main" name="ShapesVTI">
  <a:themeElements>
    <a:clrScheme name="Shapes">
      <a:dk1>
        <a:sysClr val="windowText" lastClr="000000"/>
      </a:dk1>
      <a:lt1>
        <a:sysClr val="window" lastClr="FFFFFF"/>
      </a:lt1>
      <a:dk2>
        <a:srgbClr val="281B10"/>
      </a:dk2>
      <a:lt2>
        <a:srgbClr val="FFF9F5"/>
      </a:lt2>
      <a:accent1>
        <a:srgbClr val="EE7661"/>
      </a:accent1>
      <a:accent2>
        <a:srgbClr val="4E91F0"/>
      </a:accent2>
      <a:accent3>
        <a:srgbClr val="5B5260"/>
      </a:accent3>
      <a:accent4>
        <a:srgbClr val="2CC3B4"/>
      </a:accent4>
      <a:accent5>
        <a:srgbClr val="C097F8"/>
      </a:accent5>
      <a:accent6>
        <a:srgbClr val="FF9514"/>
      </a:accent6>
      <a:hlink>
        <a:srgbClr val="E50CBC"/>
      </a:hlink>
      <a:folHlink>
        <a:srgbClr val="6257FF"/>
      </a:folHlink>
    </a:clrScheme>
    <a:fontScheme name="Festival">
      <a:majorFont>
        <a:latin typeface="Tw Cen MT"/>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hapesVTI" id="{C78D20FD-A872-4243-8597-B534C62538FF}" vid="{7CAFCCF9-7834-41D6-B6AB-7D225A18A4E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BDEF148-1770-458F-8F5B-C3D0A278AA97}">
  <ds:schemaRefs>
    <ds:schemaRef ds:uri="http://schemas.microsoft.com/office/2006/documentManagement/types"/>
    <ds:schemaRef ds:uri="http://purl.org/dc/terms/"/>
    <ds:schemaRef ds:uri="http://schemas.openxmlformats.org/package/2006/metadata/core-properties"/>
    <ds:schemaRef ds:uri="16c05727-aa75-4e4a-9b5f-8a80a1165891"/>
    <ds:schemaRef ds:uri="http://purl.org/dc/dcmitype/"/>
    <ds:schemaRef ds:uri="http://schemas.microsoft.com/office/infopath/2007/PartnerControls"/>
    <ds:schemaRef ds:uri="http://purl.org/dc/elements/1.1/"/>
    <ds:schemaRef ds:uri="http://schemas.microsoft.com/office/2006/metadata/properties"/>
    <ds:schemaRef ds:uri="71af3243-3dd4-4a8d-8c0d-dd76da1f02a5"/>
    <ds:schemaRef ds:uri="http://www.w3.org/XML/1998/namespace"/>
  </ds:schemaRefs>
</ds:datastoreItem>
</file>

<file path=customXml/itemProps2.xml><?xml version="1.0" encoding="utf-8"?>
<ds:datastoreItem xmlns:ds="http://schemas.openxmlformats.org/officeDocument/2006/customXml" ds:itemID="{1A449C04-64B3-4403-94B7-8D2284C38D1B}">
  <ds:schemaRefs>
    <ds:schemaRef ds:uri="http://schemas.microsoft.com/sharepoint/v3/contenttype/forms"/>
  </ds:schemaRefs>
</ds:datastoreItem>
</file>

<file path=customXml/itemProps3.xml><?xml version="1.0" encoding="utf-8"?>
<ds:datastoreItem xmlns:ds="http://schemas.openxmlformats.org/officeDocument/2006/customXml" ds:itemID="{8413533D-8C39-401E-8B75-B1AEEEC56B9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{CA529B9B-66FD-432C-B1A3-7A22ABD741E3}tf78504181_win32</Template>
  <TotalTime>366</TotalTime>
  <Words>704</Words>
  <Application>Microsoft Office PowerPoint</Application>
  <PresentationFormat>Widescreen</PresentationFormat>
  <Paragraphs>58</Paragraphs>
  <Slides>7</Slides>
  <Notes>1</Notes>
  <HiddenSlides>0</HiddenSlides>
  <MMClips>10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vt:i4>
      </vt:variant>
    </vt:vector>
  </HeadingPairs>
  <TitlesOfParts>
    <vt:vector size="12" baseType="lpstr">
      <vt:lpstr>Arial</vt:lpstr>
      <vt:lpstr>Avenir Next LT Pro</vt:lpstr>
      <vt:lpstr>Calibri</vt:lpstr>
      <vt:lpstr>Tw Cen MT</vt:lpstr>
      <vt:lpstr>ShapesVTI</vt:lpstr>
      <vt:lpstr>Rock &amp; Paper &amp;Scissors Game</vt:lpstr>
      <vt:lpstr>Agenda</vt:lpstr>
      <vt:lpstr>Introduction</vt:lpstr>
      <vt:lpstr>Keep in mind that Rock-Paper-Scissors is a game that blends chance, strategy, and quick decision-making. The digital version is a fun and exciting way to compete with computer systems, put your brain to a game, or just have a little friendly competition.</vt:lpstr>
      <vt:lpstr>We are proud to offer you with our state-of-the-art Rock-Paper-Scissors game, a technological marvel that blends exciting gameplay with fascinating characteristics that will keep you interested and entertained for hours on end.</vt:lpstr>
      <vt:lpstr>Summary</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Rock &amp; Paper &amp;Scissors Game</dc:title>
  <dc:creator>Ali Riza Sevgili</dc:creator>
  <cp:lastModifiedBy>Ali Riza Sevgili</cp:lastModifiedBy>
  <cp:revision>7</cp:revision>
  <dcterms:created xsi:type="dcterms:W3CDTF">2023-06-04T16:40:41Z</dcterms:created>
  <dcterms:modified xsi:type="dcterms:W3CDTF">2023-06-05T22:14:01Z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